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286" r:id="rId6"/>
    <p:sldId id="280" r:id="rId7"/>
    <p:sldId id="272" r:id="rId8"/>
    <p:sldId id="281" r:id="rId9"/>
    <p:sldId id="290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12/8/2022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Case Analysis Report</a:t>
            </a:r>
            <a:r>
              <a:rPr lang="en-US" sz="5000" dirty="0">
                <a:latin typeface="Gill Sans MT" panose="020B0502020104020203" pitchFamily="34" charset="0"/>
              </a:rPr>
              <a:t> on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000" dirty="0">
                <a:latin typeface="Gill Sans MT" panose="020B0502020104020203" pitchFamily="34" charset="0"/>
              </a:rPr>
              <a:t>SM Technologies Ltd.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615646" y="4451221"/>
            <a:ext cx="4573306" cy="2406779"/>
          </a:xfrm>
        </p:spPr>
        <p:txBody>
          <a:bodyPr/>
          <a:lstStyle/>
          <a:p>
            <a:pPr algn="l"/>
            <a:r>
              <a:rPr lang="en-US" i="0" dirty="0"/>
              <a:t>S </a:t>
            </a:r>
            <a:r>
              <a:rPr lang="en-US" i="0" dirty="0" err="1"/>
              <a:t>Prithvi</a:t>
            </a:r>
            <a:endParaRPr lang="en-US" i="0" dirty="0"/>
          </a:p>
          <a:p>
            <a:pPr algn="l"/>
            <a:r>
              <a:rPr lang="en-US" i="0" dirty="0"/>
              <a:t>S </a:t>
            </a:r>
            <a:r>
              <a:rPr lang="en-US" i="0" dirty="0" err="1"/>
              <a:t>Shreyas</a:t>
            </a:r>
            <a:r>
              <a:rPr lang="en-US" i="0" dirty="0"/>
              <a:t> </a:t>
            </a:r>
            <a:r>
              <a:rPr lang="en-US" i="0" dirty="0" err="1"/>
              <a:t>Jadav</a:t>
            </a:r>
            <a:endParaRPr lang="en-US" i="0" dirty="0"/>
          </a:p>
          <a:p>
            <a:pPr algn="l"/>
            <a:r>
              <a:rPr lang="en-US" i="0" dirty="0" err="1"/>
              <a:t>Sahishnu</a:t>
            </a:r>
            <a:r>
              <a:rPr lang="en-US" i="0" dirty="0"/>
              <a:t> A Anand</a:t>
            </a:r>
          </a:p>
          <a:p>
            <a:pPr algn="l"/>
            <a:r>
              <a:rPr lang="en-US" i="0" dirty="0"/>
              <a:t>Bharath S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the Company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SM Technologies is a UK based group which has its operations in 20 Countries. The company has built state of the art optic </a:t>
            </a:r>
            <a:r>
              <a:rPr lang="en-US" sz="1800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fibre</a:t>
            </a:r>
            <a:r>
              <a:rPr lang="en-US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telecom networks in India. The company is located in Mumbai. Satish Mehta, CEO for Indian Operations, launched its services in 2001.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-30884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INDUSTRY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46228841"/>
              </p:ext>
            </p:extLst>
          </p:nvPr>
        </p:nvGraphicFramePr>
        <p:xfrm>
          <a:off x="2365780" y="2544763"/>
          <a:ext cx="7396272" cy="158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519265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782389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Countries</a:t>
                      </a:r>
                      <a:r>
                        <a:rPr lang="da-DK" sz="1800" i="1" kern="1200" spc="-25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of Operatrion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Major</a:t>
                      </a:r>
                      <a:r>
                        <a:rPr lang="en-US" sz="1800" i="1" kern="1200" spc="-25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Services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Offered.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Major Competitors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4583907" y="4510420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838200" y="1690688"/>
            <a:ext cx="10515600" cy="4484214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Sales Strategies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Sales Person were given Sales Quota.</a:t>
            </a:r>
          </a:p>
          <a:p>
            <a:r>
              <a:rPr lang="en-US" sz="3200" dirty="0">
                <a:solidFill>
                  <a:schemeClr val="bg1"/>
                </a:solidFill>
              </a:rPr>
              <a:t>Further Divided into weekly and daily sales.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Sales people had to submit daily report.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 chance of any manipulation.</a:t>
            </a:r>
          </a:p>
          <a:p>
            <a:r>
              <a:rPr lang="en-US" sz="3200" dirty="0">
                <a:solidFill>
                  <a:schemeClr val="bg1"/>
                </a:solidFill>
              </a:rPr>
              <a:t>Over Promising of customers not allowed.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838200" y="1690688"/>
            <a:ext cx="10515600" cy="4484214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96346"/>
            <a:ext cx="10515600" cy="1325563"/>
          </a:xfrm>
        </p:spPr>
        <p:txBody>
          <a:bodyPr/>
          <a:lstStyle/>
          <a:p>
            <a:r>
              <a:rPr lang="en-US" dirty="0"/>
              <a:t>Problems in Existing Strategies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Daily Report is to be replaced with the weekly report.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 Ongoing Campaigns.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traditional approach of Salesmanship is an obsolete topic.</a:t>
            </a:r>
          </a:p>
          <a:p>
            <a:r>
              <a:rPr lang="en-US" sz="3200" dirty="0">
                <a:solidFill>
                  <a:schemeClr val="bg1"/>
                </a:solidFill>
              </a:rPr>
              <a:t>Narrowing down the target group in order to have more Potential Customers.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838200" y="1690688"/>
            <a:ext cx="10515600" cy="4484214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Stragtegy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Creative marketing campaign and idea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Innovation in </a:t>
            </a:r>
            <a:r>
              <a:rPr lang="en-US" sz="3200">
                <a:solidFill>
                  <a:schemeClr val="bg1"/>
                </a:solidFill>
              </a:rPr>
              <a:t>the Existing </a:t>
            </a:r>
            <a:r>
              <a:rPr lang="en-US" sz="3200" dirty="0">
                <a:solidFill>
                  <a:schemeClr val="bg1"/>
                </a:solidFill>
              </a:rPr>
              <a:t>product to make it more  durable</a:t>
            </a:r>
          </a:p>
          <a:p>
            <a:r>
              <a:rPr lang="en-US" sz="3200" dirty="0">
                <a:solidFill>
                  <a:schemeClr val="bg1"/>
                </a:solidFill>
              </a:rPr>
              <a:t>Proper and structured market research on their product can be conducted.</a:t>
            </a:r>
          </a:p>
          <a:p>
            <a:r>
              <a:rPr lang="en-US" sz="3200" dirty="0">
                <a:solidFill>
                  <a:schemeClr val="bg1"/>
                </a:solidFill>
              </a:rPr>
              <a:t>Close Deal with Confidence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8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93600" y="1264937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771883"/>
            <a:ext cx="4859215" cy="1126308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216</Words>
  <Application>Microsoft Office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</vt:lpstr>
      <vt:lpstr>Calibri</vt:lpstr>
      <vt:lpstr>Gill Sans MT</vt:lpstr>
      <vt:lpstr>Office Theme</vt:lpstr>
      <vt:lpstr>Case Analysis Report on SM Technologies Ltd.</vt:lpstr>
      <vt:lpstr>About the Company</vt:lpstr>
      <vt:lpstr>INDUSTRY OUTLOOK</vt:lpstr>
      <vt:lpstr>Sales Strategies</vt:lpstr>
      <vt:lpstr>Problems in Existing Strategies</vt:lpstr>
      <vt:lpstr>New Stragtegy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2022-12-06T08:55:06Z</dcterms:created>
  <dcterms:modified xsi:type="dcterms:W3CDTF">2022-12-08T16:52:37Z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