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9" r:id="rId5"/>
    <p:sldId id="258"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S" userId="c4d54d030e9a634f" providerId="LiveId" clId="{14C88E98-0640-4ED1-AB98-C54B59674710}"/>
    <pc:docChg chg="undo custSel addSld modSld sldOrd">
      <pc:chgData name="BHARATH S" userId="c4d54d030e9a634f" providerId="LiveId" clId="{14C88E98-0640-4ED1-AB98-C54B59674710}" dt="2022-10-14T02:38:18.022" v="593"/>
      <pc:docMkLst>
        <pc:docMk/>
      </pc:docMkLst>
      <pc:sldChg chg="modSp mod">
        <pc:chgData name="BHARATH S" userId="c4d54d030e9a634f" providerId="LiveId" clId="{14C88E98-0640-4ED1-AB98-C54B59674710}" dt="2022-10-13T17:43:08.163" v="353" actId="1076"/>
        <pc:sldMkLst>
          <pc:docMk/>
          <pc:sldMk cId="3361036065" sldId="256"/>
        </pc:sldMkLst>
        <pc:spChg chg="mod">
          <ac:chgData name="BHARATH S" userId="c4d54d030e9a634f" providerId="LiveId" clId="{14C88E98-0640-4ED1-AB98-C54B59674710}" dt="2022-10-13T17:43:08.163" v="353" actId="1076"/>
          <ac:spMkLst>
            <pc:docMk/>
            <pc:sldMk cId="3361036065" sldId="256"/>
            <ac:spMk id="2" creationId="{09F2A9BE-5EE7-5D2A-168C-3708C5058C83}"/>
          </ac:spMkLst>
        </pc:spChg>
      </pc:sldChg>
      <pc:sldChg chg="modSp mod">
        <pc:chgData name="BHARATH S" userId="c4d54d030e9a634f" providerId="LiveId" clId="{14C88E98-0640-4ED1-AB98-C54B59674710}" dt="2022-10-13T17:43:45.920" v="378" actId="20577"/>
        <pc:sldMkLst>
          <pc:docMk/>
          <pc:sldMk cId="3705616144" sldId="257"/>
        </pc:sldMkLst>
        <pc:spChg chg="mod">
          <ac:chgData name="BHARATH S" userId="c4d54d030e9a634f" providerId="LiveId" clId="{14C88E98-0640-4ED1-AB98-C54B59674710}" dt="2022-10-13T17:43:45.920" v="378" actId="20577"/>
          <ac:spMkLst>
            <pc:docMk/>
            <pc:sldMk cId="3705616144" sldId="257"/>
            <ac:spMk id="5" creationId="{55BEF118-C94A-36EF-A1AD-567178EDF6CA}"/>
          </ac:spMkLst>
        </pc:spChg>
      </pc:sldChg>
      <pc:sldChg chg="addSp delSp modSp new mod ord modClrScheme chgLayout">
        <pc:chgData name="BHARATH S" userId="c4d54d030e9a634f" providerId="LiveId" clId="{14C88E98-0640-4ED1-AB98-C54B59674710}" dt="2022-10-14T02:37:50.391" v="589"/>
        <pc:sldMkLst>
          <pc:docMk/>
          <pc:sldMk cId="3687451472" sldId="258"/>
        </pc:sldMkLst>
        <pc:spChg chg="del">
          <ac:chgData name="BHARATH S" userId="c4d54d030e9a634f" providerId="LiveId" clId="{14C88E98-0640-4ED1-AB98-C54B59674710}" dt="2022-10-13T17:39:16.694" v="262" actId="478"/>
          <ac:spMkLst>
            <pc:docMk/>
            <pc:sldMk cId="3687451472" sldId="258"/>
            <ac:spMk id="2" creationId="{3C6C4EB2-ECE9-C671-0CA6-1E5925C279D9}"/>
          </ac:spMkLst>
        </pc:spChg>
        <pc:spChg chg="del">
          <ac:chgData name="BHARATH S" userId="c4d54d030e9a634f" providerId="LiveId" clId="{14C88E98-0640-4ED1-AB98-C54B59674710}" dt="2022-10-13T17:39:20.576" v="263" actId="478"/>
          <ac:spMkLst>
            <pc:docMk/>
            <pc:sldMk cId="3687451472" sldId="258"/>
            <ac:spMk id="3" creationId="{65F7B282-BC43-7DB4-2C11-6ACB1C2E94B4}"/>
          </ac:spMkLst>
        </pc:spChg>
        <pc:spChg chg="add mod ord">
          <ac:chgData name="BHARATH S" userId="c4d54d030e9a634f" providerId="LiveId" clId="{14C88E98-0640-4ED1-AB98-C54B59674710}" dt="2022-10-13T17:40:51.013" v="308" actId="1076"/>
          <ac:spMkLst>
            <pc:docMk/>
            <pc:sldMk cId="3687451472" sldId="258"/>
            <ac:spMk id="4" creationId="{50748968-BBF1-0D07-BD8C-BD1970D2C359}"/>
          </ac:spMkLst>
        </pc:spChg>
        <pc:spChg chg="add del mod ord">
          <ac:chgData name="BHARATH S" userId="c4d54d030e9a634f" providerId="LiveId" clId="{14C88E98-0640-4ED1-AB98-C54B59674710}" dt="2022-10-13T17:40:00.822" v="295" actId="700"/>
          <ac:spMkLst>
            <pc:docMk/>
            <pc:sldMk cId="3687451472" sldId="258"/>
            <ac:spMk id="5" creationId="{9C4C50B5-0C32-DBC3-578E-706FF570D28B}"/>
          </ac:spMkLst>
        </pc:spChg>
        <pc:spChg chg="add del mod ord">
          <ac:chgData name="BHARATH S" userId="c4d54d030e9a634f" providerId="LiveId" clId="{14C88E98-0640-4ED1-AB98-C54B59674710}" dt="2022-10-13T17:40:17.312" v="304" actId="700"/>
          <ac:spMkLst>
            <pc:docMk/>
            <pc:sldMk cId="3687451472" sldId="258"/>
            <ac:spMk id="6" creationId="{159BC150-98A4-BCD0-FA8A-CF820CC1E10A}"/>
          </ac:spMkLst>
        </pc:spChg>
        <pc:spChg chg="add del mod ord">
          <ac:chgData name="BHARATH S" userId="c4d54d030e9a634f" providerId="LiveId" clId="{14C88E98-0640-4ED1-AB98-C54B59674710}" dt="2022-10-13T17:40:17.312" v="304" actId="700"/>
          <ac:spMkLst>
            <pc:docMk/>
            <pc:sldMk cId="3687451472" sldId="258"/>
            <ac:spMk id="7" creationId="{B101419F-9804-B18B-37F7-E5A6AD462BDF}"/>
          </ac:spMkLst>
        </pc:spChg>
        <pc:spChg chg="add mod ord">
          <ac:chgData name="BHARATH S" userId="c4d54d030e9a634f" providerId="LiveId" clId="{14C88E98-0640-4ED1-AB98-C54B59674710}" dt="2022-10-13T17:42:37.130" v="352" actId="27636"/>
          <ac:spMkLst>
            <pc:docMk/>
            <pc:sldMk cId="3687451472" sldId="258"/>
            <ac:spMk id="8" creationId="{DF92F2BC-50CA-AEE5-530E-394444892F33}"/>
          </ac:spMkLst>
        </pc:spChg>
      </pc:sldChg>
      <pc:sldChg chg="addSp delSp modSp new mod ord modClrScheme chgLayout">
        <pc:chgData name="BHARATH S" userId="c4d54d030e9a634f" providerId="LiveId" clId="{14C88E98-0640-4ED1-AB98-C54B59674710}" dt="2022-10-14T02:38:18.022" v="593"/>
        <pc:sldMkLst>
          <pc:docMk/>
          <pc:sldMk cId="2930927244" sldId="259"/>
        </pc:sldMkLst>
        <pc:spChg chg="mod ord">
          <ac:chgData name="BHARATH S" userId="c4d54d030e9a634f" providerId="LiveId" clId="{14C88E98-0640-4ED1-AB98-C54B59674710}" dt="2022-10-13T17:30:12.089" v="208" actId="14100"/>
          <ac:spMkLst>
            <pc:docMk/>
            <pc:sldMk cId="2930927244" sldId="259"/>
            <ac:spMk id="2" creationId="{7B8B0FFD-8D7C-3F28-7C40-18C7170FF55A}"/>
          </ac:spMkLst>
        </pc:spChg>
        <pc:spChg chg="del mod">
          <ac:chgData name="BHARATH S" userId="c4d54d030e9a634f" providerId="LiveId" clId="{14C88E98-0640-4ED1-AB98-C54B59674710}" dt="2022-10-13T17:23:59.116" v="35" actId="478"/>
          <ac:spMkLst>
            <pc:docMk/>
            <pc:sldMk cId="2930927244" sldId="259"/>
            <ac:spMk id="3" creationId="{18539922-4896-386C-8A03-C1F6288604BB}"/>
          </ac:spMkLst>
        </pc:spChg>
        <pc:spChg chg="add del mod ord">
          <ac:chgData name="BHARATH S" userId="c4d54d030e9a634f" providerId="LiveId" clId="{14C88E98-0640-4ED1-AB98-C54B59674710}" dt="2022-10-13T17:24:36.941" v="45" actId="700"/>
          <ac:spMkLst>
            <pc:docMk/>
            <pc:sldMk cId="2930927244" sldId="259"/>
            <ac:spMk id="4" creationId="{02DA7D2B-DD3D-8EFF-C123-42A3C8CEDF75}"/>
          </ac:spMkLst>
        </pc:spChg>
        <pc:spChg chg="add mod ord">
          <ac:chgData name="BHARATH S" userId="c4d54d030e9a634f" providerId="LiveId" clId="{14C88E98-0640-4ED1-AB98-C54B59674710}" dt="2022-10-14T02:31:24.034" v="471" actId="1076"/>
          <ac:spMkLst>
            <pc:docMk/>
            <pc:sldMk cId="2930927244" sldId="259"/>
            <ac:spMk id="5" creationId="{522B35CF-837F-EFA6-DB84-91D8B3158D9E}"/>
          </ac:spMkLst>
        </pc:spChg>
        <pc:spChg chg="add mod ord">
          <ac:chgData name="BHARATH S" userId="c4d54d030e9a634f" providerId="LiveId" clId="{14C88E98-0640-4ED1-AB98-C54B59674710}" dt="2022-10-14T02:36:06.584" v="587" actId="27636"/>
          <ac:spMkLst>
            <pc:docMk/>
            <pc:sldMk cId="2930927244" sldId="259"/>
            <ac:spMk id="6" creationId="{73DE689A-FFE6-00D6-6D51-D31050931364}"/>
          </ac:spMkLst>
        </pc:spChg>
        <pc:picChg chg="add del mod">
          <ac:chgData name="BHARATH S" userId="c4d54d030e9a634f" providerId="LiveId" clId="{14C88E98-0640-4ED1-AB98-C54B59674710}" dt="2022-10-13T17:32:02.547" v="214" actId="478"/>
          <ac:picMkLst>
            <pc:docMk/>
            <pc:sldMk cId="2930927244" sldId="259"/>
            <ac:picMk id="8" creationId="{F0F39316-1C37-585E-B334-872929A3AB45}"/>
          </ac:picMkLst>
        </pc:picChg>
        <pc:picChg chg="add del mod">
          <ac:chgData name="BHARATH S" userId="c4d54d030e9a634f" providerId="LiveId" clId="{14C88E98-0640-4ED1-AB98-C54B59674710}" dt="2022-10-13T17:32:02.547" v="214" actId="478"/>
          <ac:picMkLst>
            <pc:docMk/>
            <pc:sldMk cId="2930927244" sldId="259"/>
            <ac:picMk id="10" creationId="{AF2DF0F6-F1BD-7337-43D3-04AD77A0BBD3}"/>
          </ac:picMkLst>
        </pc:picChg>
        <pc:picChg chg="add mod">
          <ac:chgData name="BHARATH S" userId="c4d54d030e9a634f" providerId="LiveId" clId="{14C88E98-0640-4ED1-AB98-C54B59674710}" dt="2022-10-14T02:28:44.500" v="417" actId="1076"/>
          <ac:picMkLst>
            <pc:docMk/>
            <pc:sldMk cId="2930927244" sldId="259"/>
            <ac:picMk id="12" creationId="{F0CFF3F0-F209-29CD-07AD-3D1850216BC5}"/>
          </ac:picMkLst>
        </pc:picChg>
        <pc:picChg chg="add mod">
          <ac:chgData name="BHARATH S" userId="c4d54d030e9a634f" providerId="LiveId" clId="{14C88E98-0640-4ED1-AB98-C54B59674710}" dt="2022-10-14T02:28:43.437" v="416" actId="1076"/>
          <ac:picMkLst>
            <pc:docMk/>
            <pc:sldMk cId="2930927244" sldId="259"/>
            <ac:picMk id="14" creationId="{8BE2CEB3-D99B-3450-B3B9-9F64A34A23D6}"/>
          </ac:picMkLst>
        </pc:picChg>
      </pc:sldChg>
      <pc:sldChg chg="addSp delSp modSp new mod">
        <pc:chgData name="BHARATH S" userId="c4d54d030e9a634f" providerId="LiveId" clId="{14C88E98-0640-4ED1-AB98-C54B59674710}" dt="2022-10-13T17:45:29.599" v="385" actId="1036"/>
        <pc:sldMkLst>
          <pc:docMk/>
          <pc:sldMk cId="1258198713" sldId="260"/>
        </pc:sldMkLst>
        <pc:spChg chg="del mod">
          <ac:chgData name="BHARATH S" userId="c4d54d030e9a634f" providerId="LiveId" clId="{14C88E98-0640-4ED1-AB98-C54B59674710}" dt="2022-10-13T17:38:22.793" v="252" actId="478"/>
          <ac:spMkLst>
            <pc:docMk/>
            <pc:sldMk cId="1258198713" sldId="260"/>
            <ac:spMk id="2" creationId="{94E4D9EB-6B83-A508-7C0A-4087327E5931}"/>
          </ac:spMkLst>
        </pc:spChg>
        <pc:spChg chg="del mod">
          <ac:chgData name="BHARATH S" userId="c4d54d030e9a634f" providerId="LiveId" clId="{14C88E98-0640-4ED1-AB98-C54B59674710}" dt="2022-10-13T17:38:25.280" v="253" actId="478"/>
          <ac:spMkLst>
            <pc:docMk/>
            <pc:sldMk cId="1258198713" sldId="260"/>
            <ac:spMk id="3" creationId="{84022AEF-F491-AAAF-3746-0B97CCF076B8}"/>
          </ac:spMkLst>
        </pc:spChg>
        <pc:spChg chg="del">
          <ac:chgData name="BHARATH S" userId="c4d54d030e9a634f" providerId="LiveId" clId="{14C88E98-0640-4ED1-AB98-C54B59674710}" dt="2022-10-13T17:38:27.627" v="254" actId="478"/>
          <ac:spMkLst>
            <pc:docMk/>
            <pc:sldMk cId="1258198713" sldId="260"/>
            <ac:spMk id="4" creationId="{A5A0B905-27CA-F357-BB3C-E29579E7EA61}"/>
          </ac:spMkLst>
        </pc:spChg>
        <pc:picChg chg="add mod">
          <ac:chgData name="BHARATH S" userId="c4d54d030e9a634f" providerId="LiveId" clId="{14C88E98-0640-4ED1-AB98-C54B59674710}" dt="2022-10-13T17:45:29.599" v="385" actId="1036"/>
          <ac:picMkLst>
            <pc:docMk/>
            <pc:sldMk cId="1258198713" sldId="260"/>
            <ac:picMk id="6" creationId="{4487DC1F-D6D2-B56E-389F-2B3A019C970B}"/>
          </ac:picMkLst>
        </pc:picChg>
      </pc:sldChg>
      <pc:sldChg chg="delSp modSp new mod">
        <pc:chgData name="BHARATH S" userId="c4d54d030e9a634f" providerId="LiveId" clId="{14C88E98-0640-4ED1-AB98-C54B59674710}" dt="2022-10-13T17:33:49.464" v="241" actId="478"/>
        <pc:sldMkLst>
          <pc:docMk/>
          <pc:sldMk cId="1706898744" sldId="261"/>
        </pc:sldMkLst>
        <pc:spChg chg="del">
          <ac:chgData name="BHARATH S" userId="c4d54d030e9a634f" providerId="LiveId" clId="{14C88E98-0640-4ED1-AB98-C54B59674710}" dt="2022-10-13T17:33:49.464" v="241" actId="478"/>
          <ac:spMkLst>
            <pc:docMk/>
            <pc:sldMk cId="1706898744" sldId="261"/>
            <ac:spMk id="2" creationId="{0615A52B-060D-199B-E717-1222D93A25D4}"/>
          </ac:spMkLst>
        </pc:spChg>
        <pc:spChg chg="mod">
          <ac:chgData name="BHARATH S" userId="c4d54d030e9a634f" providerId="LiveId" clId="{14C88E98-0640-4ED1-AB98-C54B59674710}" dt="2022-10-13T17:33:33.238" v="239" actId="14100"/>
          <ac:spMkLst>
            <pc:docMk/>
            <pc:sldMk cId="1706898744" sldId="261"/>
            <ac:spMk id="3" creationId="{4DA5C12D-D22E-7FA7-7792-4E64A98B4D49}"/>
          </ac:spMkLst>
        </pc:spChg>
        <pc:spChg chg="del">
          <ac:chgData name="BHARATH S" userId="c4d54d030e9a634f" providerId="LiveId" clId="{14C88E98-0640-4ED1-AB98-C54B59674710}" dt="2022-10-13T17:33:40.070" v="240" actId="478"/>
          <ac:spMkLst>
            <pc:docMk/>
            <pc:sldMk cId="1706898744" sldId="261"/>
            <ac:spMk id="4" creationId="{BAE233AE-3D72-87A6-D6B6-110D00989ED7}"/>
          </ac:spMkLst>
        </pc:spChg>
      </pc:sldChg>
      <pc:sldChg chg="addSp delSp modSp new mod ord">
        <pc:chgData name="BHARATH S" userId="c4d54d030e9a634f" providerId="LiveId" clId="{14C88E98-0640-4ED1-AB98-C54B59674710}" dt="2022-10-14T02:38:08.488" v="591"/>
        <pc:sldMkLst>
          <pc:docMk/>
          <pc:sldMk cId="642435148" sldId="262"/>
        </pc:sldMkLst>
        <pc:spChg chg="mod">
          <ac:chgData name="BHARATH S" userId="c4d54d030e9a634f" providerId="LiveId" clId="{14C88E98-0640-4ED1-AB98-C54B59674710}" dt="2022-10-14T02:33:59.690" v="574" actId="1076"/>
          <ac:spMkLst>
            <pc:docMk/>
            <pc:sldMk cId="642435148" sldId="262"/>
            <ac:spMk id="2" creationId="{BA59F9C2-3562-8802-A3C2-63D51899D66D}"/>
          </ac:spMkLst>
        </pc:spChg>
        <pc:spChg chg="del mod">
          <ac:chgData name="BHARATH S" userId="c4d54d030e9a634f" providerId="LiveId" clId="{14C88E98-0640-4ED1-AB98-C54B59674710}" dt="2022-10-14T02:34:09.810" v="575" actId="478"/>
          <ac:spMkLst>
            <pc:docMk/>
            <pc:sldMk cId="642435148" sldId="262"/>
            <ac:spMk id="3" creationId="{31C4258C-B0B3-7F9A-FCAF-6C8B4BC03D1C}"/>
          </ac:spMkLst>
        </pc:spChg>
        <pc:picChg chg="add mod">
          <ac:chgData name="BHARATH S" userId="c4d54d030e9a634f" providerId="LiveId" clId="{14C88E98-0640-4ED1-AB98-C54B59674710}" dt="2022-10-14T02:34:40.497" v="580" actId="1076"/>
          <ac:picMkLst>
            <pc:docMk/>
            <pc:sldMk cId="642435148" sldId="262"/>
            <ac:picMk id="1026" creationId="{C5F9D846-D531-413A-7960-DA0BC434D66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8B4D67-165C-4692-9F27-B8393DD4AEF2}"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B6CD-E3B7-44A0-BF39-DAE30603FDD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478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08B4D67-165C-4692-9F27-B8393DD4AEF2}" type="datetimeFigureOut">
              <a:rPr lang="en-IN" smtClean="0"/>
              <a:t>14-10-2022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F1B6CD-E3B7-44A0-BF39-DAE30603FDDB}" type="slidenum">
              <a:rPr lang="en-IN" smtClean="0"/>
              <a:t>‹#›</a:t>
            </a:fld>
            <a:endParaRPr lang="en-IN"/>
          </a:p>
        </p:txBody>
      </p:sp>
    </p:spTree>
    <p:extLst>
      <p:ext uri="{BB962C8B-B14F-4D97-AF65-F5344CB8AC3E}">
        <p14:creationId xmlns:p14="http://schemas.microsoft.com/office/powerpoint/2010/main" val="3766648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B4D67-165C-4692-9F27-B8393DD4AEF2}"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B6CD-E3B7-44A0-BF39-DAE30603FDDB}" type="slidenum">
              <a:rPr lang="en-IN" smtClean="0"/>
              <a:t>‹#›</a:t>
            </a:fld>
            <a:endParaRPr lang="en-IN"/>
          </a:p>
        </p:txBody>
      </p:sp>
    </p:spTree>
    <p:extLst>
      <p:ext uri="{BB962C8B-B14F-4D97-AF65-F5344CB8AC3E}">
        <p14:creationId xmlns:p14="http://schemas.microsoft.com/office/powerpoint/2010/main" val="4290521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B4D67-165C-4692-9F27-B8393DD4AEF2}"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B6CD-E3B7-44A0-BF39-DAE30603FDD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48565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B4D67-165C-4692-9F27-B8393DD4AEF2}"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B6CD-E3B7-44A0-BF39-DAE30603FDDB}" type="slidenum">
              <a:rPr lang="en-IN" smtClean="0"/>
              <a:t>‹#›</a:t>
            </a:fld>
            <a:endParaRPr lang="en-IN"/>
          </a:p>
        </p:txBody>
      </p:sp>
    </p:spTree>
    <p:extLst>
      <p:ext uri="{BB962C8B-B14F-4D97-AF65-F5344CB8AC3E}">
        <p14:creationId xmlns:p14="http://schemas.microsoft.com/office/powerpoint/2010/main" val="3269710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B4D67-165C-4692-9F27-B8393DD4AEF2}"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B6CD-E3B7-44A0-BF39-DAE30603FDD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12428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B4D67-165C-4692-9F27-B8393DD4AEF2}"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B6CD-E3B7-44A0-BF39-DAE30603FDDB}" type="slidenum">
              <a:rPr lang="en-IN" smtClean="0"/>
              <a:t>‹#›</a:t>
            </a:fld>
            <a:endParaRPr lang="en-IN"/>
          </a:p>
        </p:txBody>
      </p:sp>
    </p:spTree>
    <p:extLst>
      <p:ext uri="{BB962C8B-B14F-4D97-AF65-F5344CB8AC3E}">
        <p14:creationId xmlns:p14="http://schemas.microsoft.com/office/powerpoint/2010/main" val="2501453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8B4D67-165C-4692-9F27-B8393DD4AEF2}"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B6CD-E3B7-44A0-BF39-DAE30603FDDB}" type="slidenum">
              <a:rPr lang="en-IN" smtClean="0"/>
              <a:t>‹#›</a:t>
            </a:fld>
            <a:endParaRPr lang="en-IN"/>
          </a:p>
        </p:txBody>
      </p:sp>
    </p:spTree>
    <p:extLst>
      <p:ext uri="{BB962C8B-B14F-4D97-AF65-F5344CB8AC3E}">
        <p14:creationId xmlns:p14="http://schemas.microsoft.com/office/powerpoint/2010/main" val="1020542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8B4D67-165C-4692-9F27-B8393DD4AEF2}"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B6CD-E3B7-44A0-BF39-DAE30603FDDB}" type="slidenum">
              <a:rPr lang="en-IN" smtClean="0"/>
              <a:t>‹#›</a:t>
            </a:fld>
            <a:endParaRPr lang="en-IN"/>
          </a:p>
        </p:txBody>
      </p:sp>
    </p:spTree>
    <p:extLst>
      <p:ext uri="{BB962C8B-B14F-4D97-AF65-F5344CB8AC3E}">
        <p14:creationId xmlns:p14="http://schemas.microsoft.com/office/powerpoint/2010/main" val="384554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8B4D67-165C-4692-9F27-B8393DD4AEF2}"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B6CD-E3B7-44A0-BF39-DAE30603FDDB}" type="slidenum">
              <a:rPr lang="en-IN" smtClean="0"/>
              <a:t>‹#›</a:t>
            </a:fld>
            <a:endParaRPr lang="en-IN"/>
          </a:p>
        </p:txBody>
      </p:sp>
    </p:spTree>
    <p:extLst>
      <p:ext uri="{BB962C8B-B14F-4D97-AF65-F5344CB8AC3E}">
        <p14:creationId xmlns:p14="http://schemas.microsoft.com/office/powerpoint/2010/main" val="191825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B4D67-165C-4692-9F27-B8393DD4AEF2}"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1B6CD-E3B7-44A0-BF39-DAE30603FDDB}" type="slidenum">
              <a:rPr lang="en-IN" smtClean="0"/>
              <a:t>‹#›</a:t>
            </a:fld>
            <a:endParaRPr lang="en-IN"/>
          </a:p>
        </p:txBody>
      </p:sp>
    </p:spTree>
    <p:extLst>
      <p:ext uri="{BB962C8B-B14F-4D97-AF65-F5344CB8AC3E}">
        <p14:creationId xmlns:p14="http://schemas.microsoft.com/office/powerpoint/2010/main" val="1894865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8B4D67-165C-4692-9F27-B8393DD4AEF2}" type="datetimeFigureOut">
              <a:rPr lang="en-IN" smtClean="0"/>
              <a:t>14-10-2022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1B6CD-E3B7-44A0-BF39-DAE30603FDDB}" type="slidenum">
              <a:rPr lang="en-IN" smtClean="0"/>
              <a:t>‹#›</a:t>
            </a:fld>
            <a:endParaRPr lang="en-IN"/>
          </a:p>
        </p:txBody>
      </p:sp>
    </p:spTree>
    <p:extLst>
      <p:ext uri="{BB962C8B-B14F-4D97-AF65-F5344CB8AC3E}">
        <p14:creationId xmlns:p14="http://schemas.microsoft.com/office/powerpoint/2010/main" val="100114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8B4D67-165C-4692-9F27-B8393DD4AEF2}" type="datetimeFigureOut">
              <a:rPr lang="en-IN" smtClean="0"/>
              <a:t>14-10-2022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F1B6CD-E3B7-44A0-BF39-DAE30603FDDB}" type="slidenum">
              <a:rPr lang="en-IN" smtClean="0"/>
              <a:t>‹#›</a:t>
            </a:fld>
            <a:endParaRPr lang="en-IN"/>
          </a:p>
        </p:txBody>
      </p:sp>
    </p:spTree>
    <p:extLst>
      <p:ext uri="{BB962C8B-B14F-4D97-AF65-F5344CB8AC3E}">
        <p14:creationId xmlns:p14="http://schemas.microsoft.com/office/powerpoint/2010/main" val="74061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8B4D67-165C-4692-9F27-B8393DD4AEF2}" type="datetimeFigureOut">
              <a:rPr lang="en-IN" smtClean="0"/>
              <a:t>14-10-2022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F1B6CD-E3B7-44A0-BF39-DAE30603FDDB}" type="slidenum">
              <a:rPr lang="en-IN" smtClean="0"/>
              <a:t>‹#›</a:t>
            </a:fld>
            <a:endParaRPr lang="en-IN"/>
          </a:p>
        </p:txBody>
      </p:sp>
    </p:spTree>
    <p:extLst>
      <p:ext uri="{BB962C8B-B14F-4D97-AF65-F5344CB8AC3E}">
        <p14:creationId xmlns:p14="http://schemas.microsoft.com/office/powerpoint/2010/main" val="170340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B4D67-165C-4692-9F27-B8393DD4AEF2}" type="datetimeFigureOut">
              <a:rPr lang="en-IN" smtClean="0"/>
              <a:t>14-10-2022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F1B6CD-E3B7-44A0-BF39-DAE30603FDDB}" type="slidenum">
              <a:rPr lang="en-IN" smtClean="0"/>
              <a:t>‹#›</a:t>
            </a:fld>
            <a:endParaRPr lang="en-IN"/>
          </a:p>
        </p:txBody>
      </p:sp>
    </p:spTree>
    <p:extLst>
      <p:ext uri="{BB962C8B-B14F-4D97-AF65-F5344CB8AC3E}">
        <p14:creationId xmlns:p14="http://schemas.microsoft.com/office/powerpoint/2010/main" val="1397805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B4D67-165C-4692-9F27-B8393DD4AEF2}" type="datetimeFigureOut">
              <a:rPr lang="en-IN" smtClean="0"/>
              <a:t>14-10-2022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1B6CD-E3B7-44A0-BF39-DAE30603FDDB}" type="slidenum">
              <a:rPr lang="en-IN" smtClean="0"/>
              <a:t>‹#›</a:t>
            </a:fld>
            <a:endParaRPr lang="en-IN"/>
          </a:p>
        </p:txBody>
      </p:sp>
    </p:spTree>
    <p:extLst>
      <p:ext uri="{BB962C8B-B14F-4D97-AF65-F5344CB8AC3E}">
        <p14:creationId xmlns:p14="http://schemas.microsoft.com/office/powerpoint/2010/main" val="407437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B4D67-165C-4692-9F27-B8393DD4AEF2}" type="datetimeFigureOut">
              <a:rPr lang="en-IN" smtClean="0"/>
              <a:t>14-10-2022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1B6CD-E3B7-44A0-BF39-DAE30603FDDB}" type="slidenum">
              <a:rPr lang="en-IN" smtClean="0"/>
              <a:t>‹#›</a:t>
            </a:fld>
            <a:endParaRPr lang="en-IN"/>
          </a:p>
        </p:txBody>
      </p:sp>
    </p:spTree>
    <p:extLst>
      <p:ext uri="{BB962C8B-B14F-4D97-AF65-F5344CB8AC3E}">
        <p14:creationId xmlns:p14="http://schemas.microsoft.com/office/powerpoint/2010/main" val="17365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08B4D67-165C-4692-9F27-B8393DD4AEF2}" type="datetimeFigureOut">
              <a:rPr lang="en-IN" smtClean="0"/>
              <a:t>14-10-2022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1F1B6CD-E3B7-44A0-BF39-DAE30603FDDB}" type="slidenum">
              <a:rPr lang="en-IN" smtClean="0"/>
              <a:t>‹#›</a:t>
            </a:fld>
            <a:endParaRPr lang="en-IN"/>
          </a:p>
        </p:txBody>
      </p:sp>
    </p:spTree>
    <p:extLst>
      <p:ext uri="{BB962C8B-B14F-4D97-AF65-F5344CB8AC3E}">
        <p14:creationId xmlns:p14="http://schemas.microsoft.com/office/powerpoint/2010/main" val="26891110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2A9BE-5EE7-5D2A-168C-3708C5058C83}"/>
              </a:ext>
            </a:extLst>
          </p:cNvPr>
          <p:cNvSpPr>
            <a:spLocks noGrp="1"/>
          </p:cNvSpPr>
          <p:nvPr>
            <p:ph type="ctrTitle"/>
          </p:nvPr>
        </p:nvSpPr>
        <p:spPr>
          <a:xfrm>
            <a:off x="624944" y="330199"/>
            <a:ext cx="10601855" cy="5562601"/>
          </a:xfrm>
        </p:spPr>
        <p:txBody>
          <a:bodyPr>
            <a:normAutofit/>
          </a:bodyPr>
          <a:lstStyle/>
          <a:p>
            <a:r>
              <a:rPr lang="en-IN" dirty="0"/>
              <a:t>                          </a:t>
            </a:r>
            <a:r>
              <a:rPr lang="en-IN" sz="10000" dirty="0"/>
              <a:t>MY</a:t>
            </a:r>
            <a:r>
              <a:rPr lang="en-IN" dirty="0"/>
              <a:t> </a:t>
            </a:r>
            <a:br>
              <a:rPr lang="en-IN" dirty="0"/>
            </a:br>
            <a:r>
              <a:rPr lang="en-IN" sz="11000" dirty="0"/>
              <a:t>       DREAM </a:t>
            </a:r>
            <a:br>
              <a:rPr lang="en-IN" sz="11000" dirty="0"/>
            </a:br>
            <a:r>
              <a:rPr lang="en-IN" sz="11000" dirty="0"/>
              <a:t>          JOB </a:t>
            </a:r>
          </a:p>
        </p:txBody>
      </p:sp>
    </p:spTree>
    <p:extLst>
      <p:ext uri="{BB962C8B-B14F-4D97-AF65-F5344CB8AC3E}">
        <p14:creationId xmlns:p14="http://schemas.microsoft.com/office/powerpoint/2010/main" val="336103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F9C2-3562-8802-A3C2-63D51899D66D}"/>
              </a:ext>
            </a:extLst>
          </p:cNvPr>
          <p:cNvSpPr>
            <a:spLocks noGrp="1"/>
          </p:cNvSpPr>
          <p:nvPr>
            <p:ph type="title"/>
          </p:nvPr>
        </p:nvSpPr>
        <p:spPr>
          <a:xfrm>
            <a:off x="684212" y="1811866"/>
            <a:ext cx="8534400" cy="1507067"/>
          </a:xfrm>
        </p:spPr>
        <p:txBody>
          <a:bodyPr>
            <a:normAutofit fontScale="90000"/>
          </a:bodyPr>
          <a:lstStyle/>
          <a:p>
            <a:pPr algn="l" fontAlgn="base"/>
            <a:r>
              <a:rPr lang="en-IN" dirty="0"/>
              <a:t>COMPANY PROFILE</a:t>
            </a:r>
            <a:br>
              <a:rPr lang="en-IN" dirty="0"/>
            </a:br>
            <a:br>
              <a:rPr lang="en-IN" dirty="0"/>
            </a:br>
            <a:r>
              <a:rPr lang="en-US" sz="1600" b="0" i="0" dirty="0">
                <a:solidFill>
                  <a:srgbClr val="333333"/>
                </a:solidFill>
                <a:effectLst/>
                <a:latin typeface="univers-light"/>
              </a:rPr>
              <a:t>HSBC is one of the world’s largest banking and financial services </a:t>
            </a:r>
            <a:r>
              <a:rPr lang="en-US" sz="1600" b="0" i="0" dirty="0" err="1">
                <a:solidFill>
                  <a:srgbClr val="333333"/>
                </a:solidFill>
                <a:effectLst/>
                <a:latin typeface="univers-light"/>
              </a:rPr>
              <a:t>organisations</a:t>
            </a:r>
            <a:r>
              <a:rPr lang="en-US" sz="1600" b="0" i="0" dirty="0">
                <a:solidFill>
                  <a:srgbClr val="333333"/>
                </a:solidFill>
                <a:effectLst/>
                <a:latin typeface="univers-light"/>
              </a:rPr>
              <a:t>. We serve approximately 40 million customers through our global businesses: Wealth and Personal Banking, Commercial Banking, and Global Banking &amp; Markets. Our network covers 63 countries and territories in Europe, Asia, the Middle East and Africa, North America and Latin America.</a:t>
            </a:r>
            <a:br>
              <a:rPr lang="en-US" sz="1600" b="0" i="0" dirty="0">
                <a:solidFill>
                  <a:srgbClr val="333333"/>
                </a:solidFill>
                <a:effectLst/>
                <a:latin typeface="univers-light"/>
              </a:rPr>
            </a:br>
            <a:br>
              <a:rPr lang="en-US" sz="1600" b="0" i="0" dirty="0">
                <a:solidFill>
                  <a:srgbClr val="333333"/>
                </a:solidFill>
                <a:effectLst/>
                <a:latin typeface="univers-regular"/>
              </a:rPr>
            </a:br>
            <a:r>
              <a:rPr lang="en-US" sz="1600" b="0" i="0" dirty="0">
                <a:solidFill>
                  <a:srgbClr val="333333"/>
                </a:solidFill>
                <a:effectLst/>
                <a:latin typeface="univers-regular"/>
              </a:rPr>
              <a:t>Our purpose – Opening up a world of opportunity – explains why we exist. We’re here to use our unique expertise, capabilities, breadth and perspectives to open up new kinds of opportunity for our customers. We’re bringing together the people, ideas and capital that nurture progress and growth, helping to create a better world – for our customers, our people, our investors, our communities and the planet we all share.</a:t>
            </a:r>
            <a:br>
              <a:rPr lang="en-US" sz="1600" b="0" i="0" dirty="0">
                <a:solidFill>
                  <a:srgbClr val="333333"/>
                </a:solidFill>
                <a:effectLst/>
                <a:latin typeface="univers-regular"/>
              </a:rPr>
            </a:br>
            <a:r>
              <a:rPr lang="en-US" sz="1600" b="0" i="0" dirty="0">
                <a:solidFill>
                  <a:srgbClr val="333333"/>
                </a:solidFill>
                <a:effectLst/>
                <a:latin typeface="univers-regular"/>
              </a:rPr>
              <a:t>Listed on the London, Hong Kong, New York and Bermuda stock exchanges, shares in HSBC Holdings plc are held by around 182,000 shareholders in 128 countries and territories.</a:t>
            </a:r>
            <a:br>
              <a:rPr lang="en-US" b="0" i="0" dirty="0">
                <a:solidFill>
                  <a:srgbClr val="333333"/>
                </a:solidFill>
                <a:effectLst/>
                <a:latin typeface="univers-regular"/>
              </a:rPr>
            </a:br>
            <a:endParaRPr lang="en-IN" dirty="0"/>
          </a:p>
        </p:txBody>
      </p:sp>
      <p:pic>
        <p:nvPicPr>
          <p:cNvPr id="1026" name="Picture 2" descr="HSBC Holdings">
            <a:extLst>
              <a:ext uri="{FF2B5EF4-FFF2-40B4-BE49-F238E27FC236}">
                <a16:creationId xmlns:a16="http://schemas.microsoft.com/office/drawing/2014/main" id="{C5F9D846-D531-413A-7960-DA0BC434D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450" y="4457699"/>
            <a:ext cx="3681488" cy="206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43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C7E8-5CEE-EB68-CEB6-F2F9FD9610BC}"/>
              </a:ext>
            </a:extLst>
          </p:cNvPr>
          <p:cNvSpPr>
            <a:spLocks noGrp="1"/>
          </p:cNvSpPr>
          <p:nvPr>
            <p:ph type="title"/>
          </p:nvPr>
        </p:nvSpPr>
        <p:spPr>
          <a:xfrm>
            <a:off x="684212" y="507999"/>
            <a:ext cx="8534400" cy="1066801"/>
          </a:xfrm>
        </p:spPr>
        <p:txBody>
          <a:bodyPr/>
          <a:lstStyle/>
          <a:p>
            <a:r>
              <a:rPr lang="en-IN" dirty="0"/>
              <a:t>MY DREAM JOB</a:t>
            </a:r>
          </a:p>
        </p:txBody>
      </p:sp>
      <p:sp>
        <p:nvSpPr>
          <p:cNvPr id="5" name="Content Placeholder 4">
            <a:extLst>
              <a:ext uri="{FF2B5EF4-FFF2-40B4-BE49-F238E27FC236}">
                <a16:creationId xmlns:a16="http://schemas.microsoft.com/office/drawing/2014/main" id="{55BEF118-C94A-36EF-A1AD-567178EDF6CA}"/>
              </a:ext>
            </a:extLst>
          </p:cNvPr>
          <p:cNvSpPr>
            <a:spLocks noGrp="1"/>
          </p:cNvSpPr>
          <p:nvPr>
            <p:ph idx="1"/>
          </p:nvPr>
        </p:nvSpPr>
        <p:spPr>
          <a:xfrm>
            <a:off x="574145" y="2506133"/>
            <a:ext cx="6165321" cy="1007533"/>
          </a:xfrm>
        </p:spPr>
        <p:txBody>
          <a:bodyPr>
            <a:noAutofit/>
          </a:bodyPr>
          <a:lstStyle/>
          <a:p>
            <a:pPr>
              <a:buFont typeface="Wingdings" panose="05000000000000000000" pitchFamily="2" charset="2"/>
              <a:buChar char="Ø"/>
            </a:pPr>
            <a:endParaRPr lang="en-IN" sz="2800" dirty="0"/>
          </a:p>
          <a:p>
            <a:pPr>
              <a:buFont typeface="Wingdings" panose="05000000000000000000" pitchFamily="2" charset="2"/>
              <a:buChar char="Ø"/>
            </a:pPr>
            <a:endParaRPr lang="en-IN" sz="2800" dirty="0"/>
          </a:p>
          <a:p>
            <a:pPr>
              <a:buFont typeface="Wingdings" panose="05000000000000000000" pitchFamily="2" charset="2"/>
              <a:buChar char="Ø"/>
            </a:pPr>
            <a:endParaRPr lang="en-IN" sz="2800" dirty="0"/>
          </a:p>
          <a:p>
            <a:pPr>
              <a:buFont typeface="Wingdings" panose="05000000000000000000" pitchFamily="2" charset="2"/>
              <a:buChar char="Ø"/>
            </a:pPr>
            <a:r>
              <a:rPr lang="en-IN" sz="2800" dirty="0"/>
              <a:t>WHEN I COMPLETED MY 12</a:t>
            </a:r>
            <a:r>
              <a:rPr lang="en-IN" sz="2800" baseline="30000" dirty="0"/>
              <a:t>TH</a:t>
            </a:r>
            <a:r>
              <a:rPr lang="en-IN" sz="2800" dirty="0"/>
              <a:t> STD I HAD A KEEN INTREST IN FINANCE </a:t>
            </a:r>
          </a:p>
          <a:p>
            <a:pPr>
              <a:buFont typeface="Wingdings" panose="05000000000000000000" pitchFamily="2" charset="2"/>
              <a:buChar char="Ø"/>
            </a:pPr>
            <a:r>
              <a:rPr lang="en-IN" sz="2800" dirty="0"/>
              <a:t>WHEN I STARTED RESEARCHING  ABOUT THIS IT WAS QUITE INTRESTING ABOUT MERGEERS AND ACQUISTIONS IPO’S ETC.. </a:t>
            </a:r>
          </a:p>
          <a:p>
            <a:r>
              <a:rPr lang="en-IN" sz="2800" dirty="0"/>
              <a:t>THEY ARE USUALLY DIVIDED INTO</a:t>
            </a:r>
          </a:p>
          <a:p>
            <a:r>
              <a:rPr lang="en-IN" sz="1600" dirty="0"/>
              <a:t>TOP TIER</a:t>
            </a:r>
          </a:p>
          <a:p>
            <a:r>
              <a:rPr lang="en-IN" sz="1600" dirty="0"/>
              <a:t>MIDDLE TIER</a:t>
            </a:r>
          </a:p>
          <a:p>
            <a:r>
              <a:rPr lang="en-IN" sz="1600" dirty="0"/>
              <a:t>BOTTOM TIER</a:t>
            </a:r>
          </a:p>
        </p:txBody>
      </p:sp>
      <p:pic>
        <p:nvPicPr>
          <p:cNvPr id="7" name="Picture 6">
            <a:extLst>
              <a:ext uri="{FF2B5EF4-FFF2-40B4-BE49-F238E27FC236}">
                <a16:creationId xmlns:a16="http://schemas.microsoft.com/office/drawing/2014/main" id="{FE340EC3-0157-0422-88A8-D63BD14D3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655" y="1684867"/>
            <a:ext cx="4648200" cy="3098800"/>
          </a:xfrm>
          <a:prstGeom prst="rect">
            <a:avLst/>
          </a:prstGeom>
        </p:spPr>
      </p:pic>
    </p:spTree>
    <p:extLst>
      <p:ext uri="{BB962C8B-B14F-4D97-AF65-F5344CB8AC3E}">
        <p14:creationId xmlns:p14="http://schemas.microsoft.com/office/powerpoint/2010/main" val="370561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B0FFD-8D7C-3F28-7C40-18C7170FF55A}"/>
              </a:ext>
            </a:extLst>
          </p:cNvPr>
          <p:cNvSpPr>
            <a:spLocks noGrp="1"/>
          </p:cNvSpPr>
          <p:nvPr>
            <p:ph type="title"/>
          </p:nvPr>
        </p:nvSpPr>
        <p:spPr>
          <a:xfrm>
            <a:off x="785811" y="668867"/>
            <a:ext cx="9018589" cy="1371600"/>
          </a:xfrm>
        </p:spPr>
        <p:txBody>
          <a:bodyPr>
            <a:normAutofit fontScale="90000"/>
          </a:bodyPr>
          <a:lstStyle/>
          <a:p>
            <a:r>
              <a:rPr lang="en-IN" sz="4000" dirty="0"/>
              <a:t>TOP 5 INVESTMENT BANKER</a:t>
            </a:r>
            <a:br>
              <a:rPr lang="en-IN" dirty="0"/>
            </a:br>
            <a:br>
              <a:rPr lang="en-IN" dirty="0"/>
            </a:br>
            <a:br>
              <a:rPr lang="en-IN" dirty="0"/>
            </a:br>
            <a:endParaRPr lang="en-IN" dirty="0"/>
          </a:p>
        </p:txBody>
      </p:sp>
      <p:sp>
        <p:nvSpPr>
          <p:cNvPr id="5" name="Content Placeholder 4">
            <a:extLst>
              <a:ext uri="{FF2B5EF4-FFF2-40B4-BE49-F238E27FC236}">
                <a16:creationId xmlns:a16="http://schemas.microsoft.com/office/drawing/2014/main" id="{522B35CF-837F-EFA6-DB84-91D8B3158D9E}"/>
              </a:ext>
            </a:extLst>
          </p:cNvPr>
          <p:cNvSpPr>
            <a:spLocks noGrp="1"/>
          </p:cNvSpPr>
          <p:nvPr>
            <p:ph idx="1"/>
          </p:nvPr>
        </p:nvSpPr>
        <p:spPr>
          <a:xfrm>
            <a:off x="785811" y="808566"/>
            <a:ext cx="5943601" cy="2992967"/>
          </a:xfrm>
        </p:spPr>
        <p:txBody>
          <a:bodyPr>
            <a:normAutofit fontScale="70000" lnSpcReduction="20000"/>
          </a:bodyPr>
          <a:lstStyle/>
          <a:p>
            <a:r>
              <a:rPr lang="en-IN" sz="2800" dirty="0"/>
              <a:t>JP MORGAN</a:t>
            </a:r>
          </a:p>
          <a:p>
            <a:r>
              <a:rPr lang="en-IN" sz="2800" dirty="0"/>
              <a:t>KOTAK MAHINDRA BANK LIMITED</a:t>
            </a:r>
          </a:p>
          <a:p>
            <a:r>
              <a:rPr lang="en-IN" sz="2800" dirty="0"/>
              <a:t> YES BANK LTD</a:t>
            </a:r>
          </a:p>
          <a:p>
            <a:r>
              <a:rPr lang="en-IN" sz="2800" dirty="0"/>
              <a:t>SBI CAPITAL MARKET</a:t>
            </a:r>
          </a:p>
          <a:p>
            <a:r>
              <a:rPr lang="en-IN" sz="2800" dirty="0"/>
              <a:t>TATA INVESTMENT CORP LTD</a:t>
            </a:r>
            <a:br>
              <a:rPr lang="en-IN" sz="2800" dirty="0"/>
            </a:br>
            <a:br>
              <a:rPr lang="en-IN" sz="2800" dirty="0"/>
            </a:br>
            <a:br>
              <a:rPr lang="en-IN" sz="2800" dirty="0"/>
            </a:br>
            <a:br>
              <a:rPr lang="en-IN" sz="2800" dirty="0"/>
            </a:br>
            <a:endParaRPr lang="en-IN" sz="2800" dirty="0"/>
          </a:p>
        </p:txBody>
      </p:sp>
      <p:sp>
        <p:nvSpPr>
          <p:cNvPr id="6" name="Text Placeholder 5">
            <a:extLst>
              <a:ext uri="{FF2B5EF4-FFF2-40B4-BE49-F238E27FC236}">
                <a16:creationId xmlns:a16="http://schemas.microsoft.com/office/drawing/2014/main" id="{73DE689A-FFE6-00D6-6D51-D31050931364}"/>
              </a:ext>
            </a:extLst>
          </p:cNvPr>
          <p:cNvSpPr>
            <a:spLocks noGrp="1"/>
          </p:cNvSpPr>
          <p:nvPr>
            <p:ph type="body" sz="half" idx="2"/>
          </p:nvPr>
        </p:nvSpPr>
        <p:spPr>
          <a:xfrm>
            <a:off x="548745" y="3429000"/>
            <a:ext cx="6275388" cy="2091267"/>
          </a:xfrm>
        </p:spPr>
        <p:txBody>
          <a:bodyPr>
            <a:normAutofit fontScale="92500" lnSpcReduction="20000"/>
          </a:bodyPr>
          <a:lstStyle/>
          <a:p>
            <a:r>
              <a:rPr lang="en-IN" sz="2400" dirty="0">
                <a:solidFill>
                  <a:schemeClr val="tx1"/>
                </a:solidFill>
              </a:rPr>
              <a:t>REASONS WHY I AM SUITABLE FOR THIS</a:t>
            </a:r>
          </a:p>
          <a:p>
            <a:endParaRPr lang="en-IN" dirty="0"/>
          </a:p>
          <a:p>
            <a:pPr marL="285750" indent="-285750">
              <a:buFont typeface="Wingdings" panose="05000000000000000000" pitchFamily="2" charset="2"/>
              <a:buChar char="Ø"/>
            </a:pPr>
            <a:r>
              <a:rPr lang="en-IN" sz="1900" dirty="0"/>
              <a:t>MY KNOWLEDGE IN THIS FIELD</a:t>
            </a:r>
          </a:p>
          <a:p>
            <a:pPr marL="285750" indent="-285750">
              <a:buFont typeface="Wingdings" panose="05000000000000000000" pitchFamily="2" charset="2"/>
              <a:buChar char="Ø"/>
            </a:pPr>
            <a:r>
              <a:rPr lang="en-IN" sz="1900" dirty="0"/>
              <a:t>HARDWORKING</a:t>
            </a:r>
          </a:p>
          <a:p>
            <a:pPr marL="285750" indent="-285750">
              <a:buFont typeface="Wingdings" panose="05000000000000000000" pitchFamily="2" charset="2"/>
              <a:buChar char="Ø"/>
            </a:pPr>
            <a:r>
              <a:rPr lang="en-IN" sz="1900" dirty="0"/>
              <a:t>WORKS TOWARDS THE GOAL</a:t>
            </a:r>
          </a:p>
          <a:p>
            <a:pPr marL="285750" indent="-285750">
              <a:buFont typeface="Wingdings" panose="05000000000000000000" pitchFamily="2" charset="2"/>
              <a:buChar char="Ø"/>
            </a:pPr>
            <a:r>
              <a:rPr lang="en-IN" sz="1900" dirty="0"/>
              <a:t>PUNCUTALITY</a:t>
            </a:r>
          </a:p>
        </p:txBody>
      </p:sp>
      <p:pic>
        <p:nvPicPr>
          <p:cNvPr id="12" name="Picture 11">
            <a:extLst>
              <a:ext uri="{FF2B5EF4-FFF2-40B4-BE49-F238E27FC236}">
                <a16:creationId xmlns:a16="http://schemas.microsoft.com/office/drawing/2014/main" id="{F0CFF3F0-F209-29CD-07AD-3D1850216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211" y="651933"/>
            <a:ext cx="2557728" cy="2557728"/>
          </a:xfrm>
          <a:prstGeom prst="rect">
            <a:avLst/>
          </a:prstGeom>
        </p:spPr>
      </p:pic>
      <p:pic>
        <p:nvPicPr>
          <p:cNvPr id="14" name="Picture 13">
            <a:extLst>
              <a:ext uri="{FF2B5EF4-FFF2-40B4-BE49-F238E27FC236}">
                <a16:creationId xmlns:a16="http://schemas.microsoft.com/office/drawing/2014/main" id="{8BE2CEB3-D99B-3450-B3B9-9F64A34A2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211" y="4301066"/>
            <a:ext cx="3657600" cy="1905001"/>
          </a:xfrm>
          <a:prstGeom prst="rect">
            <a:avLst/>
          </a:prstGeom>
        </p:spPr>
      </p:pic>
    </p:spTree>
    <p:extLst>
      <p:ext uri="{BB962C8B-B14F-4D97-AF65-F5344CB8AC3E}">
        <p14:creationId xmlns:p14="http://schemas.microsoft.com/office/powerpoint/2010/main" val="293092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748968-BBF1-0D07-BD8C-BD1970D2C359}"/>
              </a:ext>
            </a:extLst>
          </p:cNvPr>
          <p:cNvSpPr>
            <a:spLocks noGrp="1"/>
          </p:cNvSpPr>
          <p:nvPr>
            <p:ph type="title"/>
          </p:nvPr>
        </p:nvSpPr>
        <p:spPr>
          <a:xfrm>
            <a:off x="320145" y="482599"/>
            <a:ext cx="8534400" cy="1507067"/>
          </a:xfrm>
        </p:spPr>
        <p:txBody>
          <a:bodyPr/>
          <a:lstStyle/>
          <a:p>
            <a:r>
              <a:rPr lang="en-IN" dirty="0"/>
              <a:t>ROLES OF INVESTMENT BANKER </a:t>
            </a:r>
            <a:br>
              <a:rPr lang="en-IN" dirty="0"/>
            </a:br>
            <a:endParaRPr lang="en-IN" dirty="0"/>
          </a:p>
        </p:txBody>
      </p:sp>
      <p:sp>
        <p:nvSpPr>
          <p:cNvPr id="8" name="Content Placeholder 7">
            <a:extLst>
              <a:ext uri="{FF2B5EF4-FFF2-40B4-BE49-F238E27FC236}">
                <a16:creationId xmlns:a16="http://schemas.microsoft.com/office/drawing/2014/main" id="{DF92F2BC-50CA-AEE5-530E-394444892F33}"/>
              </a:ext>
            </a:extLst>
          </p:cNvPr>
          <p:cNvSpPr>
            <a:spLocks noGrp="1"/>
          </p:cNvSpPr>
          <p:nvPr>
            <p:ph idx="1"/>
          </p:nvPr>
        </p:nvSpPr>
        <p:spPr>
          <a:xfrm>
            <a:off x="396345" y="1515533"/>
            <a:ext cx="10534122" cy="4953000"/>
          </a:xfrm>
        </p:spPr>
        <p:txBody>
          <a:bodyPr>
            <a:normAutofit fontScale="40000" lnSpcReduction="20000"/>
          </a:bodyPr>
          <a:lstStyle/>
          <a:p>
            <a:pPr algn="l">
              <a:buFont typeface="Arial" panose="020B0604020202020204" pitchFamily="34" charset="0"/>
              <a:buChar char="•"/>
            </a:pPr>
            <a:r>
              <a:rPr lang="en-US" sz="6300" b="0" i="0" dirty="0">
                <a:solidFill>
                  <a:schemeClr val="tx1"/>
                </a:solidFill>
                <a:effectLst/>
                <a:latin typeface="Lato" panose="020B0604020202020204" pitchFamily="34" charset="0"/>
              </a:rPr>
              <a:t>Capital Raising</a:t>
            </a:r>
          </a:p>
          <a:p>
            <a:pPr marL="742950" lvl="1" indent="-285750" algn="l">
              <a:buFont typeface="Arial" panose="020B0604020202020204" pitchFamily="34" charset="0"/>
              <a:buChar char="•"/>
            </a:pPr>
            <a:r>
              <a:rPr lang="en-US" sz="6300" b="0" i="0" dirty="0">
                <a:solidFill>
                  <a:schemeClr val="tx1"/>
                </a:solidFill>
                <a:effectLst/>
                <a:latin typeface="Lato" panose="020B0604020202020204" pitchFamily="34" charset="0"/>
              </a:rPr>
              <a:t>Book Building</a:t>
            </a:r>
          </a:p>
          <a:p>
            <a:pPr marL="742950" lvl="1" indent="-285750" algn="l">
              <a:buFont typeface="Arial" panose="020B0604020202020204" pitchFamily="34" charset="0"/>
              <a:buChar char="•"/>
            </a:pPr>
            <a:r>
              <a:rPr lang="en-US" sz="6300" b="0" i="0" dirty="0">
                <a:solidFill>
                  <a:schemeClr val="tx1"/>
                </a:solidFill>
                <a:effectLst/>
                <a:latin typeface="Lato" panose="020B0604020202020204" pitchFamily="34" charset="0"/>
              </a:rPr>
              <a:t>Initial Public Offerings (IPOs)</a:t>
            </a:r>
          </a:p>
          <a:p>
            <a:pPr marL="742950" lvl="1" indent="-285750" algn="l">
              <a:buFont typeface="Arial" panose="020B0604020202020204" pitchFamily="34" charset="0"/>
              <a:buChar char="•"/>
            </a:pPr>
            <a:r>
              <a:rPr lang="en-US" sz="6300" b="0" i="0" dirty="0">
                <a:solidFill>
                  <a:schemeClr val="tx1"/>
                </a:solidFill>
                <a:effectLst/>
                <a:latin typeface="Lato" panose="020B0604020202020204" pitchFamily="34" charset="0"/>
              </a:rPr>
              <a:t>Issuing &amp; Selling Securities</a:t>
            </a:r>
          </a:p>
          <a:p>
            <a:pPr algn="l">
              <a:buFont typeface="Arial" panose="020B0604020202020204" pitchFamily="34" charset="0"/>
              <a:buChar char="•"/>
            </a:pPr>
            <a:r>
              <a:rPr lang="en-US" sz="6300" b="0" i="0" dirty="0">
                <a:solidFill>
                  <a:schemeClr val="tx1"/>
                </a:solidFill>
                <a:effectLst/>
                <a:latin typeface="Lato" panose="020B0604020202020204" pitchFamily="34" charset="0"/>
              </a:rPr>
              <a:t>Private Placement of Capital</a:t>
            </a:r>
          </a:p>
          <a:p>
            <a:pPr algn="l">
              <a:buFont typeface="Arial" panose="020B0604020202020204" pitchFamily="34" charset="0"/>
              <a:buChar char="•"/>
            </a:pPr>
            <a:r>
              <a:rPr lang="en-US" sz="6300" b="0" i="0" dirty="0">
                <a:solidFill>
                  <a:schemeClr val="tx1"/>
                </a:solidFill>
                <a:effectLst/>
                <a:latin typeface="Lato" panose="020B0604020202020204" pitchFamily="34" charset="0"/>
              </a:rPr>
              <a:t>Mergers, Acquisitions &amp; Divestitures</a:t>
            </a:r>
          </a:p>
          <a:p>
            <a:pPr algn="l">
              <a:buFont typeface="Arial" panose="020B0604020202020204" pitchFamily="34" charset="0"/>
              <a:buChar char="•"/>
            </a:pPr>
            <a:r>
              <a:rPr lang="en-US" sz="6300" b="0" i="0" dirty="0">
                <a:solidFill>
                  <a:schemeClr val="tx1"/>
                </a:solidFill>
                <a:effectLst/>
                <a:latin typeface="Lato" panose="020B0604020202020204" pitchFamily="34" charset="0"/>
              </a:rPr>
              <a:t>Corporate Restructuring</a:t>
            </a:r>
          </a:p>
          <a:p>
            <a:pPr algn="l">
              <a:buFont typeface="Arial" panose="020B0604020202020204" pitchFamily="34" charset="0"/>
              <a:buChar char="•"/>
            </a:pPr>
            <a:r>
              <a:rPr lang="en-US" sz="6300" b="0" i="0" dirty="0">
                <a:solidFill>
                  <a:schemeClr val="tx1"/>
                </a:solidFill>
                <a:effectLst/>
                <a:latin typeface="Lato" panose="020B0604020202020204" pitchFamily="34" charset="0"/>
              </a:rPr>
              <a:t>Debt &amp; Equity Advisory Services</a:t>
            </a:r>
          </a:p>
          <a:p>
            <a:pPr algn="l">
              <a:buFont typeface="Arial" panose="020B0604020202020204" pitchFamily="34" charset="0"/>
              <a:buChar char="•"/>
            </a:pPr>
            <a:r>
              <a:rPr lang="en-US" sz="6300" b="0" i="0" dirty="0">
                <a:solidFill>
                  <a:schemeClr val="tx1"/>
                </a:solidFill>
                <a:effectLst/>
                <a:latin typeface="Lato" panose="020B0604020202020204" pitchFamily="34" charset="0"/>
              </a:rPr>
              <a:t>Bond Issuance &amp; Pricing on Bond Markets</a:t>
            </a:r>
          </a:p>
          <a:p>
            <a:pPr algn="l">
              <a:buFont typeface="Arial" panose="020B0604020202020204" pitchFamily="34" charset="0"/>
              <a:buChar char="•"/>
            </a:pPr>
            <a:r>
              <a:rPr lang="en-US" sz="6300" b="0" i="0" dirty="0">
                <a:solidFill>
                  <a:schemeClr val="tx1"/>
                </a:solidFill>
                <a:effectLst/>
                <a:latin typeface="Lato" panose="020B0604020202020204" pitchFamily="34" charset="0"/>
              </a:rPr>
              <a:t>Hedge Fund, Mutual Fund, &amp; Pension Fund Advisory Services</a:t>
            </a:r>
          </a:p>
          <a:p>
            <a:br>
              <a:rPr lang="en-US" dirty="0"/>
            </a:br>
            <a:endParaRPr lang="en-IN" dirty="0"/>
          </a:p>
        </p:txBody>
      </p:sp>
    </p:spTree>
    <p:extLst>
      <p:ext uri="{BB962C8B-B14F-4D97-AF65-F5344CB8AC3E}">
        <p14:creationId xmlns:p14="http://schemas.microsoft.com/office/powerpoint/2010/main" val="368745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87DC1F-D6D2-B56E-389F-2B3A019C9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401"/>
            <a:ext cx="12192000" cy="6874934"/>
          </a:xfrm>
          <a:prstGeom prst="rect">
            <a:avLst/>
          </a:prstGeom>
        </p:spPr>
      </p:pic>
    </p:spTree>
    <p:extLst>
      <p:ext uri="{BB962C8B-B14F-4D97-AF65-F5344CB8AC3E}">
        <p14:creationId xmlns:p14="http://schemas.microsoft.com/office/powerpoint/2010/main" val="125819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A5C12D-D22E-7FA7-7792-4E64A98B4D49}"/>
              </a:ext>
            </a:extLst>
          </p:cNvPr>
          <p:cNvSpPr>
            <a:spLocks noGrp="1"/>
          </p:cNvSpPr>
          <p:nvPr>
            <p:ph idx="1"/>
          </p:nvPr>
        </p:nvSpPr>
        <p:spPr>
          <a:xfrm>
            <a:off x="684212" y="685800"/>
            <a:ext cx="10136188" cy="5308600"/>
          </a:xfrm>
        </p:spPr>
        <p:txBody>
          <a:bodyPr>
            <a:normAutofit/>
          </a:bodyPr>
          <a:lstStyle/>
          <a:p>
            <a:pPr marL="0" indent="0" algn="ctr">
              <a:buNone/>
            </a:pPr>
            <a:r>
              <a:rPr lang="en-IN" sz="8000" dirty="0"/>
              <a:t>THANK YOU</a:t>
            </a:r>
          </a:p>
        </p:txBody>
      </p:sp>
    </p:spTree>
    <p:extLst>
      <p:ext uri="{BB962C8B-B14F-4D97-AF65-F5344CB8AC3E}">
        <p14:creationId xmlns:p14="http://schemas.microsoft.com/office/powerpoint/2010/main" val="170689874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73</TotalTime>
  <Words>336</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Century Gothic</vt:lpstr>
      <vt:lpstr>Lato</vt:lpstr>
      <vt:lpstr>univers-light</vt:lpstr>
      <vt:lpstr>univers-regular</vt:lpstr>
      <vt:lpstr>Wingdings</vt:lpstr>
      <vt:lpstr>Wingdings 3</vt:lpstr>
      <vt:lpstr>Slice</vt:lpstr>
      <vt:lpstr>                          MY         DREAM            JOB </vt:lpstr>
      <vt:lpstr>COMPANY PROFILE  HSBC is one of the world’s largest banking and financial services organisations. We serve approximately 40 million customers through our global businesses: Wealth and Personal Banking, Commercial Banking, and Global Banking &amp; Markets. Our network covers 63 countries and territories in Europe, Asia, the Middle East and Africa, North America and Latin America.  Our purpose – Opening up a world of opportunity – explains why we exist. We’re here to use our unique expertise, capabilities, breadth and perspectives to open up new kinds of opportunity for our customers. We’re bringing together the people, ideas and capital that nurture progress and growth, helping to create a better world – for our customers, our people, our investors, our communities and the planet we all share. Listed on the London, Hong Kong, New York and Bermuda stock exchanges, shares in HSBC Holdings plc are held by around 182,000 shareholders in 128 countries and territories. </vt:lpstr>
      <vt:lpstr>MY DREAM JOB</vt:lpstr>
      <vt:lpstr>TOP 5 INVESTMENT BANKER   </vt:lpstr>
      <vt:lpstr>ROLES OF INVESTMENT BANKER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MY         DREAM            JOB </dc:title>
  <dc:creator>BHARATH S</dc:creator>
  <cp:lastModifiedBy>BHARATH S</cp:lastModifiedBy>
  <cp:revision>1</cp:revision>
  <dcterms:created xsi:type="dcterms:W3CDTF">2022-10-13T16:47:22Z</dcterms:created>
  <dcterms:modified xsi:type="dcterms:W3CDTF">2022-10-14T02:38:45Z</dcterms:modified>
</cp:coreProperties>
</file>