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766" r:id="rId1"/>
    <p:sldMasterId id="2147483767" r:id="rId2"/>
  </p:sldMasterIdLst>
  <p:notesMasterIdLst>
    <p:notesMasterId r:id="rId3"/>
  </p:notesMasterIdLst>
  <p:sldIdLst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5143500" cx="9144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B Garamond" pitchFamily="2" charset="0"/>
      <p:regular r:id="rId23"/>
      <p:bold r:id="rId24"/>
      <p:italic r:id="rId25"/>
      <p:boldItalic r:id="rId26"/>
    </p:embeddedFont>
    <p:embeddedFont>
      <p:font typeface="EB Garamond ExtraBold" pitchFamily="2" charset="0"/>
      <p:bold r:id="rId27"/>
      <p:boldItalic r:id="rId28"/>
    </p:embeddedFont>
    <p:embeddedFont>
      <p:font typeface="EB Garamond Medium" pitchFamily="2" charset="0"/>
      <p:regular r:id="rId29"/>
      <p:bold r:id="rId30"/>
      <p:italic r:id="rId31"/>
      <p:boldItalic r:id="rId32"/>
    </p:embeddedFont>
    <p:embeddedFont>
      <p:font typeface="EB Garamond SemiBold" pitchFamily="2" charset="0"/>
      <p:regular r:id="rId33"/>
      <p:bold r:id="rId34"/>
      <p:italic r:id="rId35"/>
      <p:boldItalic r:id="rId36"/>
    </p:embeddedFont>
    <p:embeddedFont>
      <p:font typeface="Public Sans" panose="020B0604020202020204" pitchFamily="34" charset="0"/>
      <p:regular r:id="rId37"/>
      <p:bold r:id="rId38"/>
      <p:italic r:id="rId39"/>
      <p:boldItalic r:id="rId40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Relationship Id="rId27" Type="http://schemas.openxmlformats.org/officeDocument/2006/relationships/font" Target="fonts/font9.fntdata"/><Relationship Id="rId28" Type="http://schemas.openxmlformats.org/officeDocument/2006/relationships/font" Target="fonts/font10.fntdata"/><Relationship Id="rId29" Type="http://schemas.openxmlformats.org/officeDocument/2006/relationships/font" Target="fonts/font11.fntdata"/><Relationship Id="rId30" Type="http://schemas.openxmlformats.org/officeDocument/2006/relationships/font" Target="fonts/font12.fntdata"/><Relationship Id="rId31" Type="http://schemas.openxmlformats.org/officeDocument/2006/relationships/font" Target="fonts/font13.fntdata"/><Relationship Id="rId32" Type="http://schemas.openxmlformats.org/officeDocument/2006/relationships/font" Target="fonts/font14.fntdata"/><Relationship Id="rId33" Type="http://schemas.openxmlformats.org/officeDocument/2006/relationships/font" Target="fonts/font15.fntdata"/><Relationship Id="rId34" Type="http://schemas.openxmlformats.org/officeDocument/2006/relationships/font" Target="fonts/font16.fntdata"/><Relationship Id="rId35" Type="http://schemas.openxmlformats.org/officeDocument/2006/relationships/font" Target="fonts/font17.fntdata"/><Relationship Id="rId36" Type="http://schemas.openxmlformats.org/officeDocument/2006/relationships/font" Target="fonts/font18.fntdata"/><Relationship Id="rId37" Type="http://schemas.openxmlformats.org/officeDocument/2006/relationships/font" Target="fonts/font19.fntdata"/><Relationship Id="rId38" Type="http://schemas.openxmlformats.org/officeDocument/2006/relationships/font" Target="fonts/font20.fntdata"/><Relationship Id="rId39" Type="http://schemas.openxmlformats.org/officeDocument/2006/relationships/font" Target="fonts/font21.fntdata"/><Relationship Id="rId40" Type="http://schemas.openxmlformats.org/officeDocument/2006/relationships/font" Target="fonts/font22.fntdata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95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73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7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8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50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8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6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2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3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53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654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5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7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698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2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63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64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100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01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10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0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852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3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53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614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75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424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615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646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8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9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87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916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40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49917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833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4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51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64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40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515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629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1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22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84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845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3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49846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83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1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02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403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404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50498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643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3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3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3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3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49898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99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85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421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1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2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3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69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60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5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1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7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6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7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8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9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70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67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106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8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107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08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109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0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703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1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9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12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13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5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6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810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7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78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79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80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81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2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835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16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19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2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632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4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55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56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49857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58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9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86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0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35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50671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84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436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067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657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9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98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77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442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788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36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589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91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601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2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3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4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6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61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62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3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90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6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8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27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28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29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0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1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98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172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71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73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72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4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5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8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239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616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14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4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5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6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7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424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225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9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70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71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72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596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1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9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52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53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54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55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392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28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029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0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1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576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9564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73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74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65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6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7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5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6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47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48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49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50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408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19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1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608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5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5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726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27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28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9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805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4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37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8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39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383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62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3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64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519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32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33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34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14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5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35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404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8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8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4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087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58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7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98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99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600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38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4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5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06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6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02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007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61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6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8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9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0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41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38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39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140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1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2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332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3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54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55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6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7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8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59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0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1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62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57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7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38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39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540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1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42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544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5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6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547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292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8652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53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54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5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8656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7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8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948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113;p22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36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7" name="Google Shape;115;p22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38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6018" name="Google Shape;117;p228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61" name="Google Shape;118;p228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3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429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8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3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84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85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6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7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59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0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60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60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400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6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6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06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8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6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96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6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896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517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8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262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9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10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11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12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334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8765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766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37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7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8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9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70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71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772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48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9321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22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48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23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24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25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26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27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28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9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8651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615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9763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333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8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823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63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64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65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0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5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466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02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7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8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89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1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2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4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5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6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393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32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3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34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35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6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37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38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9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0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1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12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59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13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975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5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753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4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9754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55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1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756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57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8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9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0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1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2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40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0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11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2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13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14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5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17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18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9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20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21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22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3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4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98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99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4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46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47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48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49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0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1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2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3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54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55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56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7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14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315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711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712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13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14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715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16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17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18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19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20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21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22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3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572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73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48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4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49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50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51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52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3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4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5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6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57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58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59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0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2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373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898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4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899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900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901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902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03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04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05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06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907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908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909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0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405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88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70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89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0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1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2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3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4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5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96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97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98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9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0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1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2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592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12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47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13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14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5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16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7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18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9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620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621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622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3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4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5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6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647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8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9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20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88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2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49921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5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9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1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6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7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34" name="Google Shape;2241;g1f5d965ad35_0_2251"/>
              <p:cNvCxnSpPr>
                <a:cxnSpLocks/>
                <a:endCxn id="1049520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19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20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8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35" name="Google Shape;2245;g1f5d965ad35_0_2251"/>
              <p:cNvCxnSpPr>
                <a:cxnSpLocks/>
                <a:endCxn id="1049522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21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22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69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36" name="Google Shape;2249;g1f5d965ad35_0_2251"/>
              <p:cNvCxnSpPr>
                <a:cxnSpLocks/>
                <a:endCxn id="1049524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23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24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0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37" name="Google Shape;2253;g1f5d965ad35_0_2251"/>
              <p:cNvCxnSpPr>
                <a:cxnSpLocks/>
                <a:endCxn id="1049526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2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26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27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8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9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0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1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2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3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4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5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6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344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5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8827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744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6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8828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745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7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746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29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747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30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831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2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3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4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5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6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7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8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9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0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9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9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9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35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04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05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36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37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9338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9339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40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328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9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30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46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31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47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48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9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0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1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45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457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241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925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26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6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6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6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6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6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61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9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7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7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7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7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7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410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11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125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126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27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28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129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0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1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2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3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134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135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136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7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04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2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3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7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8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9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0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1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2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3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4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5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6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7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8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9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389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08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09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10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11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12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13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4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5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6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7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8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9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0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1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2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3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4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5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8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73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74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75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76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77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78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79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0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1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2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3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4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855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6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21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2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23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76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27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50624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430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1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188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5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6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7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8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9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317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24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5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319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8726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27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37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728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0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321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8729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30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38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731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2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323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8732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33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39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73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4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325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8735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36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40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737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6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327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8738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39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41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740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41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2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3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4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5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443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445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46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3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4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9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4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47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48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4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4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0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4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4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4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4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1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4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1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2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4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4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2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3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4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3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5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378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7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8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20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921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922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923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924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925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926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927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928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9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0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1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2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3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4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35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518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13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14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15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6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417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418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419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420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421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422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423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424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5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6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7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8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9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30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31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370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79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0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7" name="Google Shape;2558;g1f5d965ad35_0_2569"/>
          <p:cNvCxnSpPr>
            <a:cxnSpLocks/>
            <a:stCxn id="1048881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81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2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3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4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5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6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7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8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9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0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1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2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3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4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597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56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57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55" name="Google Shape;2577;g1f5d965ad35_0_2588"/>
          <p:cNvCxnSpPr>
            <a:cxnSpLocks/>
            <a:stCxn id="104965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65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5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6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385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71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2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59" name="Google Shape;2597;g1f5d965ad35_0_2607"/>
            <p:cNvCxnSpPr>
              <a:cxnSpLocks/>
              <a:stCxn id="1048973" idx="6"/>
              <a:endCxn id="1048977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0" name="Google Shape;2600;g1f5d965ad35_0_2607"/>
            <p:cNvCxnSpPr>
              <a:cxnSpLocks/>
              <a:stCxn id="1048973" idx="6"/>
              <a:endCxn id="1048983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1" name="Google Shape;2602;g1f5d965ad35_0_2607"/>
            <p:cNvCxnSpPr>
              <a:cxnSpLocks/>
              <a:stCxn id="1048973" idx="6"/>
              <a:endCxn id="1048986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2" name="Google Shape;2604;g1f5d965ad35_0_2607"/>
            <p:cNvCxnSpPr>
              <a:cxnSpLocks/>
              <a:stCxn id="1048973" idx="6"/>
              <a:endCxn id="104899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3" name="Google Shape;2606;g1f5d965ad35_0_2607"/>
            <p:cNvCxnSpPr>
              <a:cxnSpLocks/>
              <a:stCxn id="1048973" idx="6"/>
              <a:endCxn id="1048992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4" name="Google Shape;2608;g1f5d965ad35_0_2607"/>
            <p:cNvCxnSpPr>
              <a:cxnSpLocks/>
              <a:stCxn id="1048973" idx="6"/>
              <a:endCxn id="104898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5" name="Google Shape;2610;g1f5d965ad35_0_2607"/>
            <p:cNvCxnSpPr>
              <a:cxnSpLocks/>
              <a:stCxn id="1048973" idx="6"/>
              <a:endCxn id="1048980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7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73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74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75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6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7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8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9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0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1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2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3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4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5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6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7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8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0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1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2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4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6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7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8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9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0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1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2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3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617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62" name="Google Shape;2641;g1f5d965ad35_0_2651"/>
            <p:cNvCxnSpPr>
              <a:cxnSpLocks/>
              <a:stCxn id="1049770" idx="6"/>
              <a:endCxn id="1049774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44;g1f5d965ad35_0_2651"/>
            <p:cNvCxnSpPr>
              <a:cxnSpLocks/>
              <a:stCxn id="1049770" idx="6"/>
              <a:endCxn id="1049780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46;g1f5d965ad35_0_2651"/>
            <p:cNvCxnSpPr>
              <a:cxnSpLocks/>
              <a:stCxn id="1049770" idx="6"/>
              <a:endCxn id="104978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48;g1f5d965ad35_0_2651"/>
            <p:cNvCxnSpPr>
              <a:cxnSpLocks/>
              <a:stCxn id="1049770" idx="6"/>
              <a:endCxn id="1049792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50;g1f5d965ad35_0_2651"/>
            <p:cNvCxnSpPr>
              <a:cxnSpLocks/>
              <a:stCxn id="1049770" idx="6"/>
              <a:endCxn id="1049789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52;g1f5d965ad35_0_2651"/>
            <p:cNvCxnSpPr>
              <a:cxnSpLocks/>
              <a:stCxn id="1049770" idx="6"/>
              <a:endCxn id="1049786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54;g1f5d965ad35_0_2651"/>
            <p:cNvCxnSpPr>
              <a:cxnSpLocks/>
              <a:stCxn id="1049770" idx="6"/>
              <a:endCxn id="1049777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19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770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771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772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3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4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5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6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7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8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9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0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1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2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3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4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5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6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7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8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9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9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9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92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93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4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5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6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7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8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9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0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414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3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4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5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72" name="Google Shape;2686;g1f5d965ad35_0_2695"/>
            <p:cNvCxnSpPr>
              <a:cxnSpLocks/>
              <a:stCxn id="1049146" idx="6"/>
              <a:endCxn id="1049147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89;g1f5d965ad35_0_2695"/>
            <p:cNvCxnSpPr>
              <a:cxnSpLocks/>
              <a:stCxn id="1049146" idx="6"/>
              <a:endCxn id="1049149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4" name="Google Shape;2691;g1f5d965ad35_0_2695"/>
            <p:cNvCxnSpPr>
              <a:cxnSpLocks/>
              <a:stCxn id="1049146" idx="6"/>
              <a:endCxn id="1049155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5" name="Google Shape;2693;g1f5d965ad35_0_2695"/>
            <p:cNvCxnSpPr>
              <a:cxnSpLocks/>
              <a:stCxn id="1049146" idx="6"/>
              <a:endCxn id="1049159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6" name="Google Shape;2695;g1f5d965ad35_0_2695"/>
            <p:cNvCxnSpPr>
              <a:cxnSpLocks/>
              <a:stCxn id="1049146" idx="6"/>
              <a:endCxn id="1049153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7" name="Google Shape;2697;g1f5d965ad35_0_2695"/>
            <p:cNvCxnSpPr>
              <a:cxnSpLocks/>
              <a:stCxn id="1049146" idx="6"/>
              <a:endCxn id="1049151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8" name="Google Shape;2699;g1f5d965ad35_0_2695"/>
            <p:cNvCxnSpPr>
              <a:cxnSpLocks/>
              <a:endCxn id="1049157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46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6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7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47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48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8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49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50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9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51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52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20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53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54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21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55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56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2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57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58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23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59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60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61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2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3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4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5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6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7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8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649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7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9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0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1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50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5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06" name="Google Shape;2730;g1f5d965ad35_0_2739"/>
            <p:cNvCxnSpPr>
              <a:cxnSpLocks/>
              <a:stCxn id="1049361" idx="6"/>
              <a:endCxn id="104936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7" name="Google Shape;2733;g1f5d965ad35_0_2739"/>
            <p:cNvCxnSpPr>
              <a:cxnSpLocks/>
              <a:stCxn id="1049361" idx="6"/>
              <a:endCxn id="104936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8" name="Google Shape;2735;g1f5d965ad35_0_2739"/>
            <p:cNvCxnSpPr>
              <a:cxnSpLocks/>
              <a:stCxn id="1049361" idx="6"/>
              <a:endCxn id="104937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9" name="Google Shape;2737;g1f5d965ad35_0_2739"/>
            <p:cNvCxnSpPr>
              <a:cxnSpLocks/>
              <a:stCxn id="1049361" idx="6"/>
              <a:endCxn id="104937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0" name="Google Shape;2739;g1f5d965ad35_0_2739"/>
            <p:cNvCxnSpPr>
              <a:cxnSpLocks/>
              <a:stCxn id="1049361" idx="6"/>
              <a:endCxn id="104936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1" name="Google Shape;2741;g1f5d965ad35_0_2739"/>
            <p:cNvCxnSpPr>
              <a:cxnSpLocks/>
              <a:stCxn id="1049361" idx="6"/>
              <a:endCxn id="104936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2" name="Google Shape;2743;g1f5d965ad35_0_2739"/>
            <p:cNvCxnSpPr>
              <a:cxnSpLocks/>
              <a:endCxn id="104937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6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503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504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6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505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6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506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6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507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6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508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7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7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509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7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7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510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7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7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7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99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174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76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7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30" name="Google Shape;2774;g1f5d965ad35_0_2783"/>
            <p:cNvCxnSpPr>
              <a:cxnSpLocks/>
              <a:stCxn id="1048678" idx="6"/>
              <a:endCxn id="1048679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777;g1f5d965ad35_0_2783"/>
            <p:cNvCxnSpPr>
              <a:cxnSpLocks/>
              <a:stCxn id="1048678" idx="6"/>
              <a:endCxn id="1048681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779;g1f5d965ad35_0_2783"/>
            <p:cNvCxnSpPr>
              <a:cxnSpLocks/>
              <a:stCxn id="1048678" idx="6"/>
              <a:endCxn id="1048687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781;g1f5d965ad35_0_2783"/>
            <p:cNvCxnSpPr>
              <a:cxnSpLocks/>
              <a:stCxn id="1048678" idx="6"/>
              <a:endCxn id="1048691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783;g1f5d965ad35_0_2783"/>
            <p:cNvCxnSpPr>
              <a:cxnSpLocks/>
              <a:stCxn id="1048678" idx="6"/>
              <a:endCxn id="1048685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785;g1f5d965ad35_0_2783"/>
            <p:cNvCxnSpPr>
              <a:cxnSpLocks/>
              <a:stCxn id="1048678" idx="6"/>
              <a:endCxn id="1048683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787;g1f5d965ad35_0_2783"/>
            <p:cNvCxnSpPr>
              <a:cxnSpLocks/>
              <a:endCxn id="1048689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78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01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302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8679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0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303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8681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2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30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8683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4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305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8685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6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306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8687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8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307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8689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0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308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8691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2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8693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4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5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6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7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8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9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0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625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9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0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17;g1f5d965ad35_0_2827"/>
            <p:cNvCxnSpPr>
              <a:cxnSpLocks/>
              <a:stCxn id="1049811" idx="6"/>
              <a:endCxn id="1049812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20;g1f5d965ad35_0_2827"/>
            <p:cNvCxnSpPr>
              <a:cxnSpLocks/>
              <a:stCxn id="1049811" idx="6"/>
              <a:endCxn id="1049813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22;g1f5d965ad35_0_2827"/>
            <p:cNvCxnSpPr>
              <a:cxnSpLocks/>
              <a:stCxn id="1049811" idx="6"/>
              <a:endCxn id="1049816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24;g1f5d965ad35_0_2827"/>
            <p:cNvCxnSpPr>
              <a:cxnSpLocks/>
              <a:stCxn id="1049811" idx="6"/>
              <a:endCxn id="1049818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26;g1f5d965ad35_0_2827"/>
            <p:cNvCxnSpPr>
              <a:cxnSpLocks/>
              <a:stCxn id="1049811" idx="6"/>
              <a:endCxn id="104981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28;g1f5d965ad35_0_2827"/>
            <p:cNvCxnSpPr>
              <a:cxnSpLocks/>
              <a:stCxn id="1049811" idx="6"/>
              <a:endCxn id="1049814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30;g1f5d965ad35_0_2827"/>
            <p:cNvCxnSpPr>
              <a:cxnSpLocks/>
              <a:endCxn id="104981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11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6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7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8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9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0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1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2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3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4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5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6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432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0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1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80" name="Google Shape;2845;g1f5d965ad35_0_2855"/>
            <p:cNvCxnSpPr>
              <a:cxnSpLocks/>
              <a:stCxn id="1049202" idx="6"/>
              <a:endCxn id="1049203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1" name="Google Shape;2848;g1f5d965ad35_0_2855"/>
            <p:cNvCxnSpPr>
              <a:cxnSpLocks/>
              <a:stCxn id="1049202" idx="6"/>
              <a:endCxn id="1049204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2" name="Google Shape;2850;g1f5d965ad35_0_2855"/>
            <p:cNvCxnSpPr>
              <a:cxnSpLocks/>
              <a:stCxn id="1049202" idx="6"/>
              <a:endCxn id="1049207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3" name="Google Shape;2852;g1f5d965ad35_0_2855"/>
            <p:cNvCxnSpPr>
              <a:cxnSpLocks/>
              <a:stCxn id="1049202" idx="6"/>
              <a:endCxn id="1049209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4" name="Google Shape;2854;g1f5d965ad35_0_2855"/>
            <p:cNvCxnSpPr>
              <a:cxnSpLocks/>
              <a:stCxn id="1049202" idx="6"/>
              <a:endCxn id="1049206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5" name="Google Shape;2856;g1f5d965ad35_0_2855"/>
            <p:cNvCxnSpPr>
              <a:cxnSpLocks/>
              <a:stCxn id="1049202" idx="6"/>
              <a:endCxn id="104920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6" name="Google Shape;2858;g1f5d965ad35_0_2855"/>
            <p:cNvCxnSpPr>
              <a:cxnSpLocks/>
              <a:endCxn id="1049208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02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3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4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5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6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7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8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9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1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593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7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27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8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48" name="Google Shape;2873;g1f5d965ad35_0_2883"/>
            <p:cNvCxnSpPr>
              <a:cxnSpLocks/>
              <a:stCxn id="1049629" idx="6"/>
              <a:endCxn id="1049630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9" name="Google Shape;2876;g1f5d965ad35_0_2883"/>
            <p:cNvCxnSpPr>
              <a:cxnSpLocks/>
              <a:stCxn id="1049629" idx="6"/>
              <a:endCxn id="104963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0" name="Google Shape;2878;g1f5d965ad35_0_2883"/>
            <p:cNvCxnSpPr>
              <a:cxnSpLocks/>
              <a:stCxn id="1049629" idx="6"/>
              <a:endCxn id="1049634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880;g1f5d965ad35_0_2883"/>
            <p:cNvCxnSpPr>
              <a:cxnSpLocks/>
              <a:stCxn id="1049629" idx="6"/>
              <a:endCxn id="1049636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882;g1f5d965ad35_0_2883"/>
            <p:cNvCxnSpPr>
              <a:cxnSpLocks/>
              <a:stCxn id="1049629" idx="6"/>
              <a:endCxn id="104963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884;g1f5d965ad35_0_2883"/>
            <p:cNvCxnSpPr>
              <a:cxnSpLocks/>
              <a:stCxn id="1049629" idx="6"/>
              <a:endCxn id="1049632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886;g1f5d965ad35_0_2883"/>
            <p:cNvCxnSpPr>
              <a:cxnSpLocks/>
              <a:endCxn id="104963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29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0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1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2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4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5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6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37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8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9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0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1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2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3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4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394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2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3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08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396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044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45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46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47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48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49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50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51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97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05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05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05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42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43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8944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8945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8946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8947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8948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8949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8950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8951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8952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8953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4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5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6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7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8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9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0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1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520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36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37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22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8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9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0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41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2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3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44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5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6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47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8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8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9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50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51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52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53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30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31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2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54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9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56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3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4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57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0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59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5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6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60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1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1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62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7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8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63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4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2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65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9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40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6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3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68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69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0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1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2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3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49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41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2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1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2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43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4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4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3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4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46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7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48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5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49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50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51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52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53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54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55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6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7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8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9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0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1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59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60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61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2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3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62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63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3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64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4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65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66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4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67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68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69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5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70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71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72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6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73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74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5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6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7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8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460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5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71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2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462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463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3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4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5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5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4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465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6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7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6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8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6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467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9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0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7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1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8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469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2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3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8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4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85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86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87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88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70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71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2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9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90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9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91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3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4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92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93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0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94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5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6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95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96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1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97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7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8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9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9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2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300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9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80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301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02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3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303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04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05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06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07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08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854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6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7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18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9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0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542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76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7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544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45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78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79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4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80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6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47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81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82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5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83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8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49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84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85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6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86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50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51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87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88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7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89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5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5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90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91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8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92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3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4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5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6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7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54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55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56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98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99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9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0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57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58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501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2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3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59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60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504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5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6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61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62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507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8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9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63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64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51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1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12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13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4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5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6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7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38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3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4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40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41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8775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6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7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8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42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8780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1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3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4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43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8785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86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87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88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89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0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1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2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3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4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5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6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7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8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99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0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1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2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3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4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5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6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7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8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9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0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1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2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3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4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5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6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17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8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9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0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1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2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3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4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5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6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54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7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74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75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00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4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01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6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5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6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98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9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9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6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64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65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3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6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24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69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7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8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434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8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1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5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787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19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6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220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21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22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94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0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1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2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96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4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7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42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43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44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09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5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6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7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1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701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2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702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03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04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578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5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6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7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0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568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581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569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70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71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37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6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0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1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2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5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66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67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68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69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2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912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77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74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75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77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78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78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48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6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7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8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09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0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1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83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312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3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4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5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84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16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7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8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19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20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294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9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60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61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96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62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5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7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6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7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8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0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438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2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2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2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40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2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2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2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3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41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23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3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3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3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3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606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0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4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1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722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3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13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58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259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14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94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13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95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79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37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7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8938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39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380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8940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758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8941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585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5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86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83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38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87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8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9589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402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68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603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7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8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699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0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7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1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425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3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74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75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76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79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77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85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00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0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0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0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4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05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0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0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8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0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1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575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61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62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3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72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7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95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96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7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187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512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7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57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8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89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90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1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4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12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070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587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4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595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0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841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42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43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44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96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9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04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027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598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2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99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9673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4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3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1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60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16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397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98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99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0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1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2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3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4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5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06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407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75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190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191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911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12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3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4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45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3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5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269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94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44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270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650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1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49942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943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944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945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49946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7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8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609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7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58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8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731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406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17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07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103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1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18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104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59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2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93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46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0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4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606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82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8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79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80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81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72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7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92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93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94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195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8915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6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51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256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4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85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6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26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6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78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7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8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79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0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81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2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316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80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17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6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802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3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4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5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13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0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0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70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0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1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489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9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30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31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32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33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4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86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47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50648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49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0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1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03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8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08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8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58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84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591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839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85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592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93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43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23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607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630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7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48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49849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0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1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83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9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22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23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50524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5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14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6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97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98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99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400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1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947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31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8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459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32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33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4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5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744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206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207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6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7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08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9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0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1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2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13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930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826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27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2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3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828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9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30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831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832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833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83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41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42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818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418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93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834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3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852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3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838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2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0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3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8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65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7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61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62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63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64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65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66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67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8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9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0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84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8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1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6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50585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86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72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587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47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50588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89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73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590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91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2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3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4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5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6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666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18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19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0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1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2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23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4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5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6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27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8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29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0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1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704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5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17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18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19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0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1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2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3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4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5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26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27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28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9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913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0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4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781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78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78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78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78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79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79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79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93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81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7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12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83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84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85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86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87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8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9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0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1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392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393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394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5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7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667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5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8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3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9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3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3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3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3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4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4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4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4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832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5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99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00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01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2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03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4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05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6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07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08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09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0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1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2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3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648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22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8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923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24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5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26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7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28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9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49930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49931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49932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3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4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5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6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776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7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77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77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938" name="Google Shape;429;p257"/>
              <p:cNvCxnSpPr>
                <a:cxnSpLocks/>
                <a:endCxn id="105027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27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9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939" name="Google Shape;433;p257"/>
              <p:cNvCxnSpPr>
                <a:cxnSpLocks/>
                <a:endCxn id="105028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27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8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940" name="Google Shape;437;p257"/>
              <p:cNvCxnSpPr>
                <a:cxnSpLocks/>
                <a:endCxn id="105028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28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8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941" name="Google Shape;441;p257"/>
              <p:cNvCxnSpPr>
                <a:cxnSpLocks/>
                <a:endCxn id="105028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28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8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28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4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949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2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950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940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9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1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941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20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6021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42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6022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43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44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5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6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7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8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9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0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1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2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3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719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2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2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15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22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16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3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64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65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66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7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926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2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27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28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820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07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29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08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821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822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3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4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5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759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6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60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377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236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237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238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239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240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1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2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3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4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5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84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571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72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73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74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75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6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7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8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9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580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581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582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583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4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663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4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0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0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0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0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0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1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1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1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7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817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35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65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66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67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68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69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0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1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2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3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4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5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6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7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8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9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80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81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82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840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50546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47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48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49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50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51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2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3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4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5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6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7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8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9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0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1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2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3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652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9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1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2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3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4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5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6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7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8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9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0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864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65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658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59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60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61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62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63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64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5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6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7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8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9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748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14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5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9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750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216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17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2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218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5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75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219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20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2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221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53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754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222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23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2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224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55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756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22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2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2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227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57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758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228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29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3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230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31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2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3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4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5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87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3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88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9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87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7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690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91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6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692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7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7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69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9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7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695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7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7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696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97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8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698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699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00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9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01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02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03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0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0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0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2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39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40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41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42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3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4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5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6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7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8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49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50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1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2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3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4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5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6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7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954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4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5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56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58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59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0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1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2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3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4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65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6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7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8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9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70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71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72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826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7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1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2" name="Google Shape;746;p272"/>
          <p:cNvCxnSpPr>
            <a:cxnSpLocks/>
            <a:stCxn id="105047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72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3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4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5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6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8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645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7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00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1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86" name="Google Shape;765;p273"/>
          <p:cNvCxnSpPr>
            <a:cxnSpLocks/>
            <a:stCxn id="104990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902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3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4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5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6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7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8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09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0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1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2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3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4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5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43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6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67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8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9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0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807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4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5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2" name="Google Shape;785;p274"/>
            <p:cNvCxnSpPr>
              <a:cxnSpLocks/>
              <a:stCxn id="1050346" idx="6"/>
              <a:endCxn id="105035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788;p274"/>
            <p:cNvCxnSpPr>
              <a:cxnSpLocks/>
              <a:stCxn id="1050346" idx="6"/>
              <a:endCxn id="105035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790;p274"/>
            <p:cNvCxnSpPr>
              <a:cxnSpLocks/>
              <a:stCxn id="1050346" idx="6"/>
              <a:endCxn id="1050359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792;p274"/>
            <p:cNvCxnSpPr>
              <a:cxnSpLocks/>
              <a:stCxn id="1050346" idx="6"/>
              <a:endCxn id="1050368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794;p274"/>
            <p:cNvCxnSpPr>
              <a:cxnSpLocks/>
              <a:stCxn id="1050346" idx="6"/>
              <a:endCxn id="105036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7" name="Google Shape;796;p274"/>
            <p:cNvCxnSpPr>
              <a:cxnSpLocks/>
              <a:stCxn id="1050346" idx="6"/>
              <a:endCxn id="1050362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8" name="Google Shape;798;p274"/>
            <p:cNvCxnSpPr>
              <a:cxnSpLocks/>
              <a:stCxn id="1050346" idx="6"/>
              <a:endCxn id="105035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9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4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47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48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49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0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1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2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3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4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5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6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7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69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0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1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2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3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4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5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6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94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7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98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9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5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6011" name="Google Shape;829;p275"/>
            <p:cNvCxnSpPr>
              <a:cxnSpLocks/>
              <a:stCxn id="1050900" idx="6"/>
              <a:endCxn id="105090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32;p275"/>
            <p:cNvCxnSpPr>
              <a:cxnSpLocks/>
              <a:stCxn id="1050900" idx="6"/>
              <a:endCxn id="105091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34;p275"/>
            <p:cNvCxnSpPr>
              <a:cxnSpLocks/>
              <a:stCxn id="1050900" idx="6"/>
              <a:endCxn id="1050913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36;p275"/>
            <p:cNvCxnSpPr>
              <a:cxnSpLocks/>
              <a:stCxn id="1050900" idx="6"/>
              <a:endCxn id="105092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38;p275"/>
            <p:cNvCxnSpPr>
              <a:cxnSpLocks/>
              <a:stCxn id="1050900" idx="6"/>
              <a:endCxn id="105091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40;p275"/>
            <p:cNvCxnSpPr>
              <a:cxnSpLocks/>
              <a:stCxn id="1050900" idx="6"/>
              <a:endCxn id="105091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42;p275"/>
            <p:cNvCxnSpPr>
              <a:cxnSpLocks/>
              <a:stCxn id="1050900" idx="6"/>
              <a:endCxn id="1050907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46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90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901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02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3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4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5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6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7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8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09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0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1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2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3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6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7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8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1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20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21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922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923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4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5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6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7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8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9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0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707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0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71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2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07" name="Google Shape;874;p276"/>
            <p:cNvCxnSpPr>
              <a:cxnSpLocks/>
              <a:stCxn id="1050133" idx="6"/>
              <a:endCxn id="105013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8" name="Google Shape;877;p276"/>
            <p:cNvCxnSpPr>
              <a:cxnSpLocks/>
              <a:stCxn id="1050133" idx="6"/>
              <a:endCxn id="105013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9" name="Google Shape;879;p276"/>
            <p:cNvCxnSpPr>
              <a:cxnSpLocks/>
              <a:stCxn id="1050133" idx="6"/>
              <a:endCxn id="1050142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0" name="Google Shape;881;p276"/>
            <p:cNvCxnSpPr>
              <a:cxnSpLocks/>
              <a:stCxn id="1050133" idx="6"/>
              <a:endCxn id="105014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1" name="Google Shape;883;p276"/>
            <p:cNvCxnSpPr>
              <a:cxnSpLocks/>
              <a:stCxn id="1050133" idx="6"/>
              <a:endCxn id="1050140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2" name="Google Shape;885;p276"/>
            <p:cNvCxnSpPr>
              <a:cxnSpLocks/>
              <a:stCxn id="1050133" idx="6"/>
              <a:endCxn id="1050138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3" name="Google Shape;887;p276"/>
            <p:cNvCxnSpPr>
              <a:cxnSpLocks/>
              <a:endCxn id="1050144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33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1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34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35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36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37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2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38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39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3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0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1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4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2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3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5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44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5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6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46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7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48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49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0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1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2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3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4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5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6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94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1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9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96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0" name="Google Shape;918;p277"/>
            <p:cNvCxnSpPr>
              <a:cxnSpLocks/>
              <a:stCxn id="1050797" idx="6"/>
              <a:endCxn id="105079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1" name="Google Shape;921;p277"/>
            <p:cNvCxnSpPr>
              <a:cxnSpLocks/>
              <a:stCxn id="1050797" idx="6"/>
              <a:endCxn id="105080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2" name="Google Shape;923;p277"/>
            <p:cNvCxnSpPr>
              <a:cxnSpLocks/>
              <a:stCxn id="1050797" idx="6"/>
              <a:endCxn id="105080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25;p277"/>
            <p:cNvCxnSpPr>
              <a:cxnSpLocks/>
              <a:stCxn id="1050797" idx="6"/>
              <a:endCxn id="105081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27;p277"/>
            <p:cNvCxnSpPr>
              <a:cxnSpLocks/>
              <a:stCxn id="1050797" idx="6"/>
              <a:endCxn id="105080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29;p277"/>
            <p:cNvCxnSpPr>
              <a:cxnSpLocks/>
              <a:stCxn id="1050797" idx="6"/>
              <a:endCxn id="105080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31;p277"/>
            <p:cNvCxnSpPr>
              <a:cxnSpLocks/>
              <a:endCxn id="105080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797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18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9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798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9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00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1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02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2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04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5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3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06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7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08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9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5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10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12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3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4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5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6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7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8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9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76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46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78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47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8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2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31" name="Google Shape;962;p278"/>
            <p:cNvCxnSpPr>
              <a:cxnSpLocks/>
              <a:stCxn id="1050249" idx="6"/>
              <a:endCxn id="105025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2" name="Google Shape;965;p278"/>
            <p:cNvCxnSpPr>
              <a:cxnSpLocks/>
              <a:stCxn id="1050249" idx="6"/>
              <a:endCxn id="105025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3" name="Google Shape;967;p278"/>
            <p:cNvCxnSpPr>
              <a:cxnSpLocks/>
              <a:stCxn id="1050249" idx="6"/>
              <a:endCxn id="105025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4" name="Google Shape;969;p278"/>
            <p:cNvCxnSpPr>
              <a:cxnSpLocks/>
              <a:stCxn id="1050249" idx="6"/>
              <a:endCxn id="105026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5" name="Google Shape;971;p278"/>
            <p:cNvCxnSpPr>
              <a:cxnSpLocks/>
              <a:stCxn id="1050249" idx="6"/>
              <a:endCxn id="105025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6" name="Google Shape;973;p278"/>
            <p:cNvCxnSpPr>
              <a:cxnSpLocks/>
              <a:stCxn id="1050249" idx="6"/>
              <a:endCxn id="105025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7" name="Google Shape;975;p278"/>
            <p:cNvCxnSpPr>
              <a:cxnSpLocks/>
              <a:endCxn id="105026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49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3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64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250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51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5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252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53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6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25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55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7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256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57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8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25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59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9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260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61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262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63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264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5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6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7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8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9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0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1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6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71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2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0" name="Google Shape;1005;p279"/>
            <p:cNvCxnSpPr>
              <a:cxnSpLocks/>
              <a:stCxn id="1049973" idx="6"/>
              <a:endCxn id="104997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1" name="Google Shape;1008;p279"/>
            <p:cNvCxnSpPr>
              <a:cxnSpLocks/>
              <a:stCxn id="1049973" idx="6"/>
              <a:endCxn id="104997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2" name="Google Shape;1010;p279"/>
            <p:cNvCxnSpPr>
              <a:cxnSpLocks/>
              <a:stCxn id="1049973" idx="6"/>
              <a:endCxn id="104997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3" name="Google Shape;1012;p279"/>
            <p:cNvCxnSpPr>
              <a:cxnSpLocks/>
              <a:stCxn id="1049973" idx="6"/>
              <a:endCxn id="104998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4" name="Google Shape;1014;p279"/>
            <p:cNvCxnSpPr>
              <a:cxnSpLocks/>
              <a:stCxn id="1049973" idx="6"/>
              <a:endCxn id="1049977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5" name="Google Shape;1016;p279"/>
            <p:cNvCxnSpPr>
              <a:cxnSpLocks/>
              <a:stCxn id="1049973" idx="6"/>
              <a:endCxn id="1049976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6" name="Google Shape;1018;p279"/>
            <p:cNvCxnSpPr>
              <a:cxnSpLocks/>
              <a:endCxn id="104997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3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80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81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2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3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4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5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6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7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8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86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1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2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0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7" name="Google Shape;1033;p280"/>
            <p:cNvCxnSpPr>
              <a:cxnSpLocks/>
              <a:stCxn id="1050631" idx="6"/>
              <a:endCxn id="105063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8" name="Google Shape;1036;p280"/>
            <p:cNvCxnSpPr>
              <a:cxnSpLocks/>
              <a:stCxn id="1050631" idx="6"/>
              <a:endCxn id="105063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9" name="Google Shape;1038;p280"/>
            <p:cNvCxnSpPr>
              <a:cxnSpLocks/>
              <a:stCxn id="1050631" idx="6"/>
              <a:endCxn id="105063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40;p280"/>
            <p:cNvCxnSpPr>
              <a:cxnSpLocks/>
              <a:stCxn id="1050631" idx="6"/>
              <a:endCxn id="105063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42;p280"/>
            <p:cNvCxnSpPr>
              <a:cxnSpLocks/>
              <a:stCxn id="1050631" idx="6"/>
              <a:endCxn id="105063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44;p280"/>
            <p:cNvCxnSpPr>
              <a:cxnSpLocks/>
              <a:stCxn id="1050631" idx="6"/>
              <a:endCxn id="105063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46;p280"/>
            <p:cNvCxnSpPr>
              <a:cxnSpLocks/>
              <a:endCxn id="105063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627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7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8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8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77" name="Google Shape;1061;p281"/>
            <p:cNvCxnSpPr>
              <a:cxnSpLocks/>
              <a:stCxn id="1049829" idx="6"/>
              <a:endCxn id="104983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8" name="Google Shape;1064;p281"/>
            <p:cNvCxnSpPr>
              <a:cxnSpLocks/>
              <a:stCxn id="1049829" idx="6"/>
              <a:endCxn id="1049831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9" name="Google Shape;1066;p281"/>
            <p:cNvCxnSpPr>
              <a:cxnSpLocks/>
              <a:stCxn id="1049829" idx="6"/>
              <a:endCxn id="104983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0" name="Google Shape;1068;p281"/>
            <p:cNvCxnSpPr>
              <a:cxnSpLocks/>
              <a:stCxn id="1049829" idx="6"/>
              <a:endCxn id="104983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1070;p281"/>
            <p:cNvCxnSpPr>
              <a:cxnSpLocks/>
              <a:stCxn id="1049829" idx="6"/>
              <a:endCxn id="104983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1072;p281"/>
            <p:cNvCxnSpPr>
              <a:cxnSpLocks/>
              <a:stCxn id="1049829" idx="6"/>
              <a:endCxn id="104983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1074;p281"/>
            <p:cNvCxnSpPr>
              <a:cxnSpLocks/>
              <a:endCxn id="104983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29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0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1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2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3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4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6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37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8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9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0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1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2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3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4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76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8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09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78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10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5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7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8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9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20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1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2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3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4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5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6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7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8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19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9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20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0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421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2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3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4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5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6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7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8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29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430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1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2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3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4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5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6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7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8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8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0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50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91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92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3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4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67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9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7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58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5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6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7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9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0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8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1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8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9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2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3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9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4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0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5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6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0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7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8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9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1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0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71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2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3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4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84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5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6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5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6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2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7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7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8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8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9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3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0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1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2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3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1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2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4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5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6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93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4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7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8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9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90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1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2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3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4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72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4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68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9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25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7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2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7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8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3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4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8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5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9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30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9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1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32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0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3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34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6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7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1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8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9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0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2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1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8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9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3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0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1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2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3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1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2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3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4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5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89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2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3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2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893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34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35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1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36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37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38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39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40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41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42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43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44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45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46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7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8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9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1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902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3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0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1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2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4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5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3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4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5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6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7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6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7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8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8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9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9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60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61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1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1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6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6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64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5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6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7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8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9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782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5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6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784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85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97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99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86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87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0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2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8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3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4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5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8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9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10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11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12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13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14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15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16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94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5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6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17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18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19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7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2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2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22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23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24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25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26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27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28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29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30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3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938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44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5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9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940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941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846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47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48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49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0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942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851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2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3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4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5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943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85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5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5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5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6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7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88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8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633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1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824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7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6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1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68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69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64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5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85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96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97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84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7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9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74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598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99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60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00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52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61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89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001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2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002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3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4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5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676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7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8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884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4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5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6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86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10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7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1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1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772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9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80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81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2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75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3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4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5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856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8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29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0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58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625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59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626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627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628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670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6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7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8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5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6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7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72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8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0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73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2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4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5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6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827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98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99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0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6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7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8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29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489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0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1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2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0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493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4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5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496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97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637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29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30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31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83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84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85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9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886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0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890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94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806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0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5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1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42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3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936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0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41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4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455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937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842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843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717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6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57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72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158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59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160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14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161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869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9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80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40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85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81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2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683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684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1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2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85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6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7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3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40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2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3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44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0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5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93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5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7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8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39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82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8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59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0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61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5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462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634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7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2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63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4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28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842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64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65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6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414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659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51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97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867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7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38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50674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699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4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66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105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888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14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89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715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16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17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18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19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20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21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22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23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24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25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15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2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88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16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403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4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5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6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7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8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09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10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11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412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413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38.xml"/><Relationship Id="rId23" Type="http://schemas.openxmlformats.org/officeDocument/2006/relationships/slideLayout" Target="../slideLayouts/slideLayout139.xml"/><Relationship Id="rId24" Type="http://schemas.openxmlformats.org/officeDocument/2006/relationships/slideLayout" Target="../slideLayouts/slideLayout140.xml"/><Relationship Id="rId25" Type="http://schemas.openxmlformats.org/officeDocument/2006/relationships/slideLayout" Target="../slideLayouts/slideLayout141.xml"/><Relationship Id="rId26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6.xml"/><Relationship Id="rId31" Type="http://schemas.openxmlformats.org/officeDocument/2006/relationships/slideLayout" Target="../slideLayouts/slideLayout147.xml"/><Relationship Id="rId32" Type="http://schemas.openxmlformats.org/officeDocument/2006/relationships/slideLayout" Target="../slideLayouts/slideLayout148.xml"/><Relationship Id="rId33" Type="http://schemas.openxmlformats.org/officeDocument/2006/relationships/slideLayout" Target="../slideLayouts/slideLayout149.xml"/><Relationship Id="rId34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1.xml"/><Relationship Id="rId36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3.xml"/><Relationship Id="rId38" Type="http://schemas.openxmlformats.org/officeDocument/2006/relationships/slideLayout" Target="../slideLayouts/slideLayout154.xml"/><Relationship Id="rId39" Type="http://schemas.openxmlformats.org/officeDocument/2006/relationships/slideLayout" Target="../slideLayouts/slideLayout155.xml"/><Relationship Id="rId40" Type="http://schemas.openxmlformats.org/officeDocument/2006/relationships/slideLayout" Target="../slideLayouts/slideLayout156.xml"/><Relationship Id="rId41" Type="http://schemas.openxmlformats.org/officeDocument/2006/relationships/slideLayout" Target="../slideLayouts/slideLayout157.xml"/><Relationship Id="rId42" Type="http://schemas.openxmlformats.org/officeDocument/2006/relationships/slideLayout" Target="../slideLayouts/slideLayout158.xml"/><Relationship Id="rId43" Type="http://schemas.openxmlformats.org/officeDocument/2006/relationships/slideLayout" Target="../slideLayouts/slideLayout159.xml"/><Relationship Id="rId44" Type="http://schemas.openxmlformats.org/officeDocument/2006/relationships/slideLayout" Target="../slideLayouts/slideLayout160.xml"/><Relationship Id="rId45" Type="http://schemas.openxmlformats.org/officeDocument/2006/relationships/slideLayout" Target="../slideLayouts/slideLayout161.xml"/><Relationship Id="rId46" Type="http://schemas.openxmlformats.org/officeDocument/2006/relationships/slideLayout" Target="../slideLayouts/slideLayout162.xml"/><Relationship Id="rId47" Type="http://schemas.openxmlformats.org/officeDocument/2006/relationships/slideLayout" Target="../slideLayouts/slideLayout163.xml"/><Relationship Id="rId48" Type="http://schemas.openxmlformats.org/officeDocument/2006/relationships/slideLayout" Target="../slideLayouts/slideLayout164.xml"/><Relationship Id="rId49" Type="http://schemas.openxmlformats.org/officeDocument/2006/relationships/slideLayout" Target="../slideLayouts/slideLayout165.xml"/><Relationship Id="rId50" Type="http://schemas.openxmlformats.org/officeDocument/2006/relationships/slideLayout" Target="../slideLayouts/slideLayout166.xml"/><Relationship Id="rId51" Type="http://schemas.openxmlformats.org/officeDocument/2006/relationships/slideLayout" Target="../slideLayouts/slideLayout167.xml"/><Relationship Id="rId52" Type="http://schemas.openxmlformats.org/officeDocument/2006/relationships/slideLayout" Target="../slideLayouts/slideLayout168.xml"/><Relationship Id="rId53" Type="http://schemas.openxmlformats.org/officeDocument/2006/relationships/slideLayout" Target="../slideLayouts/slideLayout169.xml"/><Relationship Id="rId54" Type="http://schemas.openxmlformats.org/officeDocument/2006/relationships/slideLayout" Target="../slideLayouts/slideLayout170.xml"/><Relationship Id="rId55" Type="http://schemas.openxmlformats.org/officeDocument/2006/relationships/slideLayout" Target="../slideLayouts/slideLayout171.xml"/><Relationship Id="rId56" Type="http://schemas.openxmlformats.org/officeDocument/2006/relationships/slideLayout" Target="../slideLayouts/slideLayout172.xml"/><Relationship Id="rId57" Type="http://schemas.openxmlformats.org/officeDocument/2006/relationships/slideLayout" Target="../slideLayouts/slideLayout173.xml"/><Relationship Id="rId58" Type="http://schemas.openxmlformats.org/officeDocument/2006/relationships/slideLayout" Target="../slideLayouts/slideLayout174.xml"/><Relationship Id="rId59" Type="http://schemas.openxmlformats.org/officeDocument/2006/relationships/slideLayout" Target="../slideLayouts/slideLayout175.xml"/><Relationship Id="rId60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177.xml"/><Relationship Id="rId62" Type="http://schemas.openxmlformats.org/officeDocument/2006/relationships/slideLayout" Target="../slideLayouts/slideLayout178.xml"/><Relationship Id="rId63" Type="http://schemas.openxmlformats.org/officeDocument/2006/relationships/slideLayout" Target="../slideLayouts/slideLayout179.xml"/><Relationship Id="rId64" Type="http://schemas.openxmlformats.org/officeDocument/2006/relationships/slideLayout" Target="../slideLayouts/slideLayout180.xml"/><Relationship Id="rId65" Type="http://schemas.openxmlformats.org/officeDocument/2006/relationships/slideLayout" Target="../slideLayouts/slideLayout181.xml"/><Relationship Id="rId66" Type="http://schemas.openxmlformats.org/officeDocument/2006/relationships/slideLayout" Target="../slideLayouts/slideLayout182.xml"/><Relationship Id="rId67" Type="http://schemas.openxmlformats.org/officeDocument/2006/relationships/slideLayout" Target="../slideLayouts/slideLayout183.xml"/><Relationship Id="rId68" Type="http://schemas.openxmlformats.org/officeDocument/2006/relationships/slideLayout" Target="../slideLayouts/slideLayout184.xml"/><Relationship Id="rId69" Type="http://schemas.openxmlformats.org/officeDocument/2006/relationships/slideLayout" Target="../slideLayouts/slideLayout185.xml"/><Relationship Id="rId70" Type="http://schemas.openxmlformats.org/officeDocument/2006/relationships/slideLayout" Target="../slideLayouts/slideLayout186.xml"/><Relationship Id="rId71" Type="http://schemas.openxmlformats.org/officeDocument/2006/relationships/slideLayout" Target="../slideLayouts/slideLayout187.xml"/><Relationship Id="rId72" Type="http://schemas.openxmlformats.org/officeDocument/2006/relationships/slideLayout" Target="../slideLayouts/slideLayout188.xml"/><Relationship Id="rId73" Type="http://schemas.openxmlformats.org/officeDocument/2006/relationships/slideLayout" Target="../slideLayouts/slideLayout189.xml"/><Relationship Id="rId74" Type="http://schemas.openxmlformats.org/officeDocument/2006/relationships/slideLayout" Target="../slideLayouts/slideLayout190.xml"/><Relationship Id="rId75" Type="http://schemas.openxmlformats.org/officeDocument/2006/relationships/slideLayout" Target="../slideLayouts/slideLayout191.xml"/><Relationship Id="rId76" Type="http://schemas.openxmlformats.org/officeDocument/2006/relationships/slideLayout" Target="../slideLayouts/slideLayout192.xml"/><Relationship Id="rId77" Type="http://schemas.openxmlformats.org/officeDocument/2006/relationships/slideLayout" Target="../slideLayouts/slideLayout193.xml"/><Relationship Id="rId78" Type="http://schemas.openxmlformats.org/officeDocument/2006/relationships/slideLayout" Target="../slideLayouts/slideLayout194.xml"/><Relationship Id="rId79" Type="http://schemas.openxmlformats.org/officeDocument/2006/relationships/slideLayout" Target="../slideLayouts/slideLayout195.xml"/><Relationship Id="rId80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7.xml"/><Relationship Id="rId82" Type="http://schemas.openxmlformats.org/officeDocument/2006/relationships/slideLayout" Target="../slideLayouts/slideLayout198.xml"/><Relationship Id="rId83" Type="http://schemas.openxmlformats.org/officeDocument/2006/relationships/slideLayout" Target="../slideLayouts/slideLayout199.xml"/><Relationship Id="rId84" Type="http://schemas.openxmlformats.org/officeDocument/2006/relationships/slideLayout" Target="../slideLayouts/slideLayout200.xml"/><Relationship Id="rId85" Type="http://schemas.openxmlformats.org/officeDocument/2006/relationships/slideLayout" Target="../slideLayouts/slideLayout201.xml"/><Relationship Id="rId86" Type="http://schemas.openxmlformats.org/officeDocument/2006/relationships/slideLayout" Target="../slideLayouts/slideLayout202.xml"/><Relationship Id="rId87" Type="http://schemas.openxmlformats.org/officeDocument/2006/relationships/slideLayout" Target="../slideLayouts/slideLayout203.xml"/><Relationship Id="rId88" Type="http://schemas.openxmlformats.org/officeDocument/2006/relationships/slideLayout" Target="../slideLayouts/slideLayout204.xml"/><Relationship Id="rId89" Type="http://schemas.openxmlformats.org/officeDocument/2006/relationships/slideLayout" Target="../slideLayouts/slideLayout205.xml"/><Relationship Id="rId90" Type="http://schemas.openxmlformats.org/officeDocument/2006/relationships/slideLayout" Target="../slideLayouts/slideLayout206.xml"/><Relationship Id="rId91" Type="http://schemas.openxmlformats.org/officeDocument/2006/relationships/slideLayout" Target="../slideLayouts/slideLayout207.xml"/><Relationship Id="rId92" Type="http://schemas.openxmlformats.org/officeDocument/2006/relationships/slideLayout" Target="../slideLayouts/slideLayout208.xml"/><Relationship Id="rId93" Type="http://schemas.openxmlformats.org/officeDocument/2006/relationships/slideLayout" Target="../slideLayouts/slideLayout209.xml"/><Relationship Id="rId94" Type="http://schemas.openxmlformats.org/officeDocument/2006/relationships/slideLayout" Target="../slideLayouts/slideLayout210.xml"/><Relationship Id="rId95" Type="http://schemas.openxmlformats.org/officeDocument/2006/relationships/slideLayout" Target="../slideLayouts/slideLayout211.xml"/><Relationship Id="rId96" Type="http://schemas.openxmlformats.org/officeDocument/2006/relationships/slideLayout" Target="../slideLayouts/slideLayout212.xml"/><Relationship Id="rId97" Type="http://schemas.openxmlformats.org/officeDocument/2006/relationships/slideLayout" Target="../slideLayouts/slideLayout213.xml"/><Relationship Id="rId98" Type="http://schemas.openxmlformats.org/officeDocument/2006/relationships/slideLayout" Target="../slideLayouts/slideLayout214.xml"/><Relationship Id="rId99" Type="http://schemas.openxmlformats.org/officeDocument/2006/relationships/slideLayout" Target="../slideLayouts/slideLayout215.xml"/><Relationship Id="rId100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7.xml"/><Relationship Id="rId102" Type="http://schemas.openxmlformats.org/officeDocument/2006/relationships/slideLayout" Target="../slideLayouts/slideLayout218.xml"/><Relationship Id="rId103" Type="http://schemas.openxmlformats.org/officeDocument/2006/relationships/slideLayout" Target="../slideLayouts/slideLayout219.xml"/><Relationship Id="rId104" Type="http://schemas.openxmlformats.org/officeDocument/2006/relationships/slideLayout" Target="../slideLayouts/slideLayout220.xml"/><Relationship Id="rId105" Type="http://schemas.openxmlformats.org/officeDocument/2006/relationships/slideLayout" Target="../slideLayouts/slideLayout221.xml"/><Relationship Id="rId106" Type="http://schemas.openxmlformats.org/officeDocument/2006/relationships/slideLayout" Target="../slideLayouts/slideLayout222.xml"/><Relationship Id="rId107" Type="http://schemas.openxmlformats.org/officeDocument/2006/relationships/slideLayout" Target="../slideLayouts/slideLayout223.xml"/><Relationship Id="rId108" Type="http://schemas.openxmlformats.org/officeDocument/2006/relationships/slideLayout" Target="../slideLayouts/slideLayout224.xml"/><Relationship Id="rId109" Type="http://schemas.openxmlformats.org/officeDocument/2006/relationships/slideLayout" Target="../slideLayouts/slideLayout225.xml"/><Relationship Id="rId110" Type="http://schemas.openxmlformats.org/officeDocument/2006/relationships/slideLayout" Target="../slideLayouts/slideLayout226.xml"/><Relationship Id="rId111" Type="http://schemas.openxmlformats.org/officeDocument/2006/relationships/slideLayout" Target="../slideLayouts/slideLayout227.xml"/><Relationship Id="rId112" Type="http://schemas.openxmlformats.org/officeDocument/2006/relationships/slideLayout" Target="../slideLayouts/slideLayout228.xml"/><Relationship Id="rId113" Type="http://schemas.openxmlformats.org/officeDocument/2006/relationships/slideLayout" Target="../slideLayouts/slideLayout229.xml"/><Relationship Id="rId114" Type="http://schemas.openxmlformats.org/officeDocument/2006/relationships/slideLayout" Target="../slideLayouts/slideLayout230.xml"/><Relationship Id="rId115" Type="http://schemas.openxmlformats.org/officeDocument/2006/relationships/slideLayout" Target="../slideLayouts/slideLayout231.xml"/><Relationship Id="rId116" Type="http://schemas.openxmlformats.org/officeDocument/2006/relationships/slideLayout" Target="../slideLayouts/slideLayout232.xml"/><Relationship Id="rId117" Type="http://schemas.openxmlformats.org/officeDocument/2006/relationships/slideLayout" Target="../slideLayouts/slideLayout233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42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23" r:id="rId40"/>
    <p:sldLayoutId id="2147483924" r:id="rId41"/>
    <p:sldLayoutId id="2147483925" r:id="rId42"/>
    <p:sldLayoutId id="2147483926" r:id="rId43"/>
    <p:sldLayoutId id="2147483927" r:id="rId44"/>
    <p:sldLayoutId id="2147483928" r:id="rId45"/>
    <p:sldLayoutId id="2147483929" r:id="rId46"/>
    <p:sldLayoutId id="2147483930" r:id="rId47"/>
    <p:sldLayoutId id="2147483931" r:id="rId48"/>
    <p:sldLayoutId id="2147483932" r:id="rId49"/>
    <p:sldLayoutId id="2147483933" r:id="rId50"/>
    <p:sldLayoutId id="2147483934" r:id="rId51"/>
    <p:sldLayoutId id="2147483935" r:id="rId52"/>
    <p:sldLayoutId id="2147483936" r:id="rId53"/>
    <p:sldLayoutId id="2147483937" r:id="rId54"/>
    <p:sldLayoutId id="2147483938" r:id="rId55"/>
    <p:sldLayoutId id="2147483939" r:id="rId56"/>
    <p:sldLayoutId id="2147483940" r:id="rId57"/>
    <p:sldLayoutId id="2147483941" r:id="rId58"/>
    <p:sldLayoutId id="2147483942" r:id="rId59"/>
    <p:sldLayoutId id="2147483943" r:id="rId60"/>
    <p:sldLayoutId id="2147483944" r:id="rId61"/>
    <p:sldLayoutId id="2147483945" r:id="rId62"/>
    <p:sldLayoutId id="2147483946" r:id="rId63"/>
    <p:sldLayoutId id="2147483947" r:id="rId64"/>
    <p:sldLayoutId id="2147483948" r:id="rId65"/>
    <p:sldLayoutId id="2147483949" r:id="rId66"/>
    <p:sldLayoutId id="2147483950" r:id="rId67"/>
    <p:sldLayoutId id="2147483951" r:id="rId68"/>
    <p:sldLayoutId id="2147483952" r:id="rId69"/>
    <p:sldLayoutId id="2147483953" r:id="rId70"/>
    <p:sldLayoutId id="214748395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60" r:id="rId77"/>
    <p:sldLayoutId id="2147483961" r:id="rId78"/>
    <p:sldLayoutId id="2147483962" r:id="rId79"/>
    <p:sldLayoutId id="2147483963" r:id="rId80"/>
    <p:sldLayoutId id="2147483964" r:id="rId81"/>
    <p:sldLayoutId id="2147483965" r:id="rId82"/>
    <p:sldLayoutId id="2147483966" r:id="rId83"/>
    <p:sldLayoutId id="2147483967" r:id="rId84"/>
    <p:sldLayoutId id="2147483968" r:id="rId85"/>
    <p:sldLayoutId id="2147483969" r:id="rId86"/>
    <p:sldLayoutId id="2147483970" r:id="rId87"/>
    <p:sldLayoutId id="2147483971" r:id="rId88"/>
    <p:sldLayoutId id="2147483972" r:id="rId89"/>
    <p:sldLayoutId id="2147483973" r:id="rId90"/>
    <p:sldLayoutId id="2147483974" r:id="rId91"/>
    <p:sldLayoutId id="2147483975" r:id="rId92"/>
    <p:sldLayoutId id="2147483976" r:id="rId93"/>
    <p:sldLayoutId id="2147483977" r:id="rId94"/>
    <p:sldLayoutId id="2147483978" r:id="rId95"/>
    <p:sldLayoutId id="2147483979" r:id="rId96"/>
    <p:sldLayoutId id="2147483980" r:id="rId97"/>
    <p:sldLayoutId id="2147483981" r:id="rId98"/>
    <p:sldLayoutId id="2147483982" r:id="rId99"/>
    <p:sldLayoutId id="2147483983" r:id="rId100"/>
    <p:sldLayoutId id="2147483984" r:id="rId101"/>
    <p:sldLayoutId id="2147483985" r:id="rId102"/>
    <p:sldLayoutId id="2147483986" r:id="rId103"/>
    <p:sldLayoutId id="2147483987" r:id="rId104"/>
    <p:sldLayoutId id="2147483988" r:id="rId105"/>
    <p:sldLayoutId id="2147483989" r:id="rId106"/>
    <p:sldLayoutId id="2147483990" r:id="rId107"/>
    <p:sldLayoutId id="2147483991" r:id="rId108"/>
    <p:sldLayoutId id="2147483992" r:id="rId109"/>
    <p:sldLayoutId id="2147483993" r:id="rId110"/>
    <p:sldLayoutId id="2147483994" r:id="rId111"/>
    <p:sldLayoutId id="2147483995" r:id="rId112"/>
    <p:sldLayoutId id="2147483996" r:id="rId113"/>
    <p:sldLayoutId id="2147483997" r:id="rId114"/>
    <p:sldLayoutId id="2147483998" r:id="rId115"/>
    <p:sldLayoutId id="2147483999" r:id="rId116"/>
    <p:sldLayoutId id="2147484000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974964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685" marR="5074">
              <a:spcBef>
                <a:spcPts val="100"/>
              </a:spcBef>
            </a:pPr>
            <a:r>
              <a:rPr dirty="0" sz="2397" lang="en-IN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TO DO PALNNER</a:t>
            </a:r>
            <a:endParaRPr dirty="0" sz="2397">
              <a:latin typeface="PUBLIC SANS" panose="020B0604020202020204" charset="0"/>
              <a:cs typeface="Arial Black"/>
            </a:endParaRPr>
          </a:p>
          <a:p>
            <a:pPr marL="12685">
              <a:spcBef>
                <a:spcPts val="2177"/>
              </a:spcBef>
            </a:pPr>
            <a:r>
              <a:rPr dirty="0" sz="2397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</a:t>
            </a:r>
            <a:r>
              <a:rPr dirty="0" sz="2397" spc="-85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dirty="0" sz="2397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-</a:t>
            </a:r>
            <a:r>
              <a:rPr dirty="0" sz="2397" spc="-65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dirty="0" sz="2397" lang="en-US" spc="-5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4</a:t>
            </a:r>
            <a:endParaRPr dirty="0" sz="2397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498764" y="224444"/>
            <a:ext cx="6359236" cy="31394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function init() {</a:t>
            </a:r>
          </a:p>
          <a:p>
            <a:r>
              <a:rPr dirty="0" lang="en-US"/>
              <a:t>    // check if local storage has been used else get data from local storage</a:t>
            </a:r>
          </a:p>
          <a:p>
            <a:r>
              <a:rPr dirty="0" lang="en-US"/>
              <a:t>    if(</a:t>
            </a:r>
            <a:r>
              <a:rPr dirty="0" lang="en-US" err="1"/>
              <a:t>storageKey</a:t>
            </a:r>
            <a:r>
              <a:rPr dirty="0" lang="en-US"/>
              <a:t>===null){</a:t>
            </a:r>
          </a:p>
          <a:p>
            <a:r>
              <a:rPr dirty="0" lang="en-US"/>
              <a:t>        console.log("nothing in storage");</a:t>
            </a:r>
          </a:p>
          <a:p>
            <a:r>
              <a:rPr dirty="0" lang="en-US"/>
              <a:t>    } else {</a:t>
            </a:r>
          </a:p>
          <a:p>
            <a:r>
              <a:rPr dirty="0" lang="en-US"/>
              <a:t>        blocks = </a:t>
            </a:r>
            <a:r>
              <a:rPr dirty="0" lang="en-US" err="1"/>
              <a:t>JSON.parse</a:t>
            </a:r>
            <a:r>
              <a:rPr dirty="0" lang="en-US"/>
              <a:t>(</a:t>
            </a:r>
            <a:r>
              <a:rPr dirty="0" lang="en-US" err="1"/>
              <a:t>localStorage.getItem</a:t>
            </a:r>
            <a:r>
              <a:rPr dirty="0" lang="en-US"/>
              <a:t>("</a:t>
            </a:r>
            <a:r>
              <a:rPr dirty="0" lang="en-US" err="1"/>
              <a:t>storageKey</a:t>
            </a:r>
            <a:r>
              <a:rPr dirty="0" lang="en-US"/>
              <a:t>"));</a:t>
            </a:r>
          </a:p>
          <a:p>
            <a:r>
              <a:rPr dirty="0" lang="en-US"/>
              <a:t>    }</a:t>
            </a:r>
          </a:p>
          <a:p>
            <a:r>
              <a:rPr dirty="0" lang="en-US"/>
              <a:t>    // Render event text</a:t>
            </a:r>
          </a:p>
          <a:p>
            <a:r>
              <a:rPr dirty="0" lang="en-US"/>
              <a:t>    </a:t>
            </a:r>
            <a:r>
              <a:rPr dirty="0" lang="en-US" err="1"/>
              <a:t>renderBlocks</a:t>
            </a:r>
            <a:r>
              <a:rPr dirty="0" lang="en-US"/>
              <a:t>();</a:t>
            </a:r>
          </a:p>
          <a:p>
            <a:r>
              <a:rPr dirty="0" lang="en-US"/>
              <a:t>};</a:t>
            </a:r>
          </a:p>
          <a:p>
            <a:endParaRPr dirty="0" lang="en-US"/>
          </a:p>
          <a:p>
            <a:r>
              <a:rPr dirty="0" lang="en-US"/>
              <a:t>function </a:t>
            </a:r>
            <a:r>
              <a:rPr dirty="0" lang="en-US" err="1"/>
              <a:t>storeBlocks</a:t>
            </a:r>
            <a:r>
              <a:rPr dirty="0" lang="en-US"/>
              <a:t>() {</a:t>
            </a:r>
          </a:p>
          <a:p>
            <a:r>
              <a:rPr dirty="0" lang="en-US"/>
              <a:t>    // store </a:t>
            </a:r>
            <a:r>
              <a:rPr dirty="0" lang="en-US" err="1"/>
              <a:t>timeblock</a:t>
            </a:r>
            <a:r>
              <a:rPr dirty="0" lang="en-US"/>
              <a:t> objects in local storage</a:t>
            </a:r>
          </a:p>
          <a:p>
            <a:r>
              <a:rPr dirty="0" lang="en-US"/>
              <a:t>    </a:t>
            </a:r>
            <a:r>
              <a:rPr dirty="0" lang="en-US" err="1"/>
              <a:t>localStorage.setItem</a:t>
            </a:r>
            <a:r>
              <a:rPr dirty="0" lang="en-US"/>
              <a:t>("</a:t>
            </a:r>
            <a:r>
              <a:rPr dirty="0" lang="en-US" err="1"/>
              <a:t>storageKey</a:t>
            </a:r>
            <a:r>
              <a:rPr dirty="0" lang="en-US"/>
              <a:t>", </a:t>
            </a:r>
            <a:r>
              <a:rPr dirty="0" lang="en-US" err="1"/>
              <a:t>JSON.stringify</a:t>
            </a:r>
            <a:r>
              <a:rPr dirty="0" lang="en-US"/>
              <a:t>(blocks));</a:t>
            </a:r>
          </a:p>
          <a:p>
            <a:r>
              <a:rPr dirty="0" lang="en-US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606829" y="274320"/>
            <a:ext cx="6251171" cy="25298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declare variables for functions</a:t>
            </a:r>
          </a:p>
          <a:p>
            <a:r>
              <a:rPr dirty="0" lang="en-US" err="1"/>
              <a:t>var</a:t>
            </a:r>
            <a:r>
              <a:rPr dirty="0" lang="en-US"/>
              <a:t> </a:t>
            </a:r>
            <a:r>
              <a:rPr dirty="0" lang="en-US" err="1"/>
              <a:t>blockNum</a:t>
            </a:r>
            <a:r>
              <a:rPr dirty="0" lang="en-US"/>
              <a:t>;</a:t>
            </a:r>
          </a:p>
          <a:p>
            <a:endParaRPr dirty="0" lang="en-US"/>
          </a:p>
          <a:p>
            <a:r>
              <a:rPr dirty="0" lang="en-US"/>
              <a:t>// display form and info for selected time block</a:t>
            </a:r>
          </a:p>
          <a:p>
            <a:r>
              <a:rPr dirty="0" lang="en-US"/>
              <a:t>function </a:t>
            </a:r>
            <a:r>
              <a:rPr dirty="0" lang="en-US" err="1"/>
              <a:t>addText</a:t>
            </a:r>
            <a:r>
              <a:rPr dirty="0" lang="en-US"/>
              <a:t>(</a:t>
            </a:r>
            <a:r>
              <a:rPr dirty="0" lang="en-US" err="1"/>
              <a:t>timeblockdiv</a:t>
            </a:r>
            <a:r>
              <a:rPr dirty="0" lang="en-US"/>
              <a:t>){</a:t>
            </a:r>
          </a:p>
          <a:p>
            <a:r>
              <a:rPr dirty="0" lang="en-US"/>
              <a:t>    // get the selected time block number from the </a:t>
            </a:r>
            <a:r>
              <a:rPr dirty="0" lang="en-US" err="1"/>
              <a:t>div.time</a:t>
            </a:r>
            <a:r>
              <a:rPr dirty="0" lang="en-US"/>
              <a:t>-block data-value</a:t>
            </a:r>
          </a:p>
          <a:p>
            <a:r>
              <a:rPr dirty="0" lang="en-US"/>
              <a:t>    </a:t>
            </a:r>
            <a:r>
              <a:rPr dirty="0" lang="en-US" err="1"/>
              <a:t>blockNum</a:t>
            </a:r>
            <a:r>
              <a:rPr dirty="0" lang="en-US"/>
              <a:t> = ( $( </a:t>
            </a:r>
            <a:r>
              <a:rPr dirty="0" lang="en-US" err="1"/>
              <a:t>timeblockdiv</a:t>
            </a:r>
            <a:r>
              <a:rPr dirty="0" lang="en-US"/>
              <a:t> ).</a:t>
            </a:r>
            <a:r>
              <a:rPr dirty="0" lang="en-US" err="1"/>
              <a:t>attr</a:t>
            </a:r>
            <a:r>
              <a:rPr dirty="0" lang="en-US"/>
              <a:t>("data-value")).</a:t>
            </a:r>
            <a:r>
              <a:rPr dirty="0" lang="en-US" err="1"/>
              <a:t>toString</a:t>
            </a:r>
            <a:r>
              <a:rPr dirty="0" lang="en-US"/>
              <a:t>();</a:t>
            </a:r>
          </a:p>
          <a:p>
            <a:r>
              <a:rPr dirty="0" lang="en-US"/>
              <a:t>    // display values for selected </a:t>
            </a:r>
            <a:r>
              <a:rPr dirty="0" lang="en-US" err="1"/>
              <a:t>timeblock</a:t>
            </a:r>
            <a:r>
              <a:rPr dirty="0" lang="en-US"/>
              <a:t> in form</a:t>
            </a:r>
          </a:p>
          <a:p>
            <a:r>
              <a:rPr dirty="0" lang="en-US"/>
              <a:t>    $('#form-time').text(blocks["block"+</a:t>
            </a:r>
            <a:r>
              <a:rPr dirty="0" lang="en-US" err="1"/>
              <a:t>blockNum</a:t>
            </a:r>
            <a:r>
              <a:rPr dirty="0" lang="en-US"/>
              <a:t>].time);</a:t>
            </a:r>
          </a:p>
          <a:p>
            <a:r>
              <a:rPr dirty="0" lang="en-US"/>
              <a:t>    $('#title').</a:t>
            </a:r>
            <a:r>
              <a:rPr dirty="0" lang="en-US" err="1"/>
              <a:t>val</a:t>
            </a:r>
            <a:r>
              <a:rPr dirty="0" lang="en-US"/>
              <a:t>(blocks["block"+</a:t>
            </a:r>
            <a:r>
              <a:rPr dirty="0" lang="en-US" err="1"/>
              <a:t>blockNum</a:t>
            </a:r>
            <a:r>
              <a:rPr dirty="0" lang="en-US"/>
              <a:t>].title);</a:t>
            </a:r>
          </a:p>
          <a:p>
            <a:r>
              <a:rPr dirty="0" lang="en-US"/>
              <a:t>    $('#description').</a:t>
            </a:r>
            <a:r>
              <a:rPr dirty="0" lang="en-US" err="1"/>
              <a:t>val</a:t>
            </a:r>
            <a:r>
              <a:rPr dirty="0" lang="en-US"/>
              <a:t>(blocks["block"+</a:t>
            </a:r>
            <a:r>
              <a:rPr dirty="0" lang="en-US" err="1"/>
              <a:t>blockNum</a:t>
            </a:r>
            <a:r>
              <a:rPr dirty="0" lang="en-US"/>
              <a:t>].description) ;       </a:t>
            </a:r>
          </a:p>
          <a:p>
            <a:r>
              <a:rPr dirty="0" lang="en-US"/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"/>
          <p:cNvSpPr/>
          <p:nvPr/>
        </p:nvSpPr>
        <p:spPr>
          <a:xfrm>
            <a:off x="556953" y="149629"/>
            <a:ext cx="6301047" cy="43586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EVENTS// </a:t>
            </a:r>
            <a:r>
              <a:rPr dirty="0" lang="en-US" err="1"/>
              <a:t>timeblock</a:t>
            </a:r>
            <a:r>
              <a:rPr dirty="0" lang="en-US"/>
              <a:t> on click display form</a:t>
            </a:r>
          </a:p>
          <a:p>
            <a:r>
              <a:rPr dirty="0" lang="en-US"/>
              <a:t>$('.time-block').on("click", function(){</a:t>
            </a:r>
          </a:p>
          <a:p>
            <a:r>
              <a:rPr dirty="0" lang="en-US"/>
              <a:t>    // display form</a:t>
            </a:r>
          </a:p>
          <a:p>
            <a:r>
              <a:rPr dirty="0" lang="en-US"/>
              <a:t>    $('#text-form').</a:t>
            </a:r>
            <a:r>
              <a:rPr dirty="0" lang="en-US" err="1"/>
              <a:t>css</a:t>
            </a:r>
            <a:r>
              <a:rPr dirty="0" lang="en-US"/>
              <a:t>('display', 'block');</a:t>
            </a:r>
          </a:p>
          <a:p>
            <a:r>
              <a:rPr dirty="0" lang="en-US"/>
              <a:t>    </a:t>
            </a:r>
            <a:r>
              <a:rPr dirty="0" lang="en-US" err="1"/>
              <a:t>addText</a:t>
            </a:r>
            <a:r>
              <a:rPr dirty="0" lang="en-US"/>
              <a:t>(this);</a:t>
            </a:r>
          </a:p>
          <a:p>
            <a:r>
              <a:rPr dirty="0" lang="en-US"/>
              <a:t>});</a:t>
            </a:r>
          </a:p>
          <a:p>
            <a:r>
              <a:rPr dirty="0" lang="en-US"/>
              <a:t>// close button</a:t>
            </a:r>
          </a:p>
          <a:p>
            <a:r>
              <a:rPr dirty="0" lang="en-US"/>
              <a:t>$('#close').on("click", function(){</a:t>
            </a:r>
          </a:p>
          <a:p>
            <a:r>
              <a:rPr dirty="0" lang="en-US"/>
              <a:t>    $('#text-form').</a:t>
            </a:r>
            <a:r>
              <a:rPr dirty="0" lang="en-US" err="1"/>
              <a:t>css</a:t>
            </a:r>
            <a:r>
              <a:rPr dirty="0" lang="en-US"/>
              <a:t>('display', 'none');</a:t>
            </a:r>
          </a:p>
          <a:p>
            <a:r>
              <a:rPr dirty="0" lang="en-US"/>
              <a:t>});// save button</a:t>
            </a:r>
          </a:p>
          <a:p>
            <a:r>
              <a:rPr dirty="0" lang="en-US"/>
              <a:t>$('#save').on("click", function(event){</a:t>
            </a:r>
          </a:p>
          <a:p>
            <a:r>
              <a:rPr dirty="0" lang="en-US"/>
              <a:t>    </a:t>
            </a:r>
            <a:r>
              <a:rPr dirty="0" lang="en-US" err="1"/>
              <a:t>event.preventDefault</a:t>
            </a:r>
            <a:r>
              <a:rPr dirty="0" lang="en-US"/>
              <a:t>();</a:t>
            </a:r>
          </a:p>
          <a:p>
            <a:r>
              <a:rPr dirty="0" lang="en-US"/>
              <a:t>    // get values from form and add to blocks object</a:t>
            </a:r>
          </a:p>
          <a:p>
            <a:r>
              <a:rPr dirty="0" lang="en-US"/>
              <a:t>    blocks["block"+</a:t>
            </a:r>
            <a:r>
              <a:rPr dirty="0" lang="en-US" err="1"/>
              <a:t>blockNum</a:t>
            </a:r>
            <a:r>
              <a:rPr dirty="0" lang="en-US"/>
              <a:t>].title = $('#title').</a:t>
            </a:r>
            <a:r>
              <a:rPr dirty="0" lang="en-US" err="1"/>
              <a:t>val</a:t>
            </a:r>
            <a:r>
              <a:rPr dirty="0" lang="en-US"/>
              <a:t>();</a:t>
            </a:r>
          </a:p>
          <a:p>
            <a:r>
              <a:rPr dirty="0" lang="en-US"/>
              <a:t>    blocks["block"+</a:t>
            </a:r>
            <a:r>
              <a:rPr dirty="0" lang="en-US" err="1"/>
              <a:t>blockNum</a:t>
            </a:r>
            <a:r>
              <a:rPr dirty="0" lang="en-US"/>
              <a:t>].description = $('#description').</a:t>
            </a:r>
            <a:r>
              <a:rPr dirty="0" lang="en-US" err="1"/>
              <a:t>val</a:t>
            </a:r>
            <a:r>
              <a:rPr dirty="0" lang="en-US"/>
              <a:t>();</a:t>
            </a:r>
          </a:p>
          <a:p>
            <a:r>
              <a:rPr dirty="0" lang="en-US"/>
              <a:t>    </a:t>
            </a:r>
            <a:r>
              <a:rPr dirty="0" lang="en-US" err="1"/>
              <a:t>storeBlocks</a:t>
            </a:r>
            <a:r>
              <a:rPr dirty="0" lang="en-US"/>
              <a:t>();</a:t>
            </a:r>
          </a:p>
          <a:p>
            <a:r>
              <a:rPr dirty="0" lang="en-US"/>
              <a:t>    </a:t>
            </a:r>
            <a:r>
              <a:rPr dirty="0" lang="en-US" err="1"/>
              <a:t>renderBlocks</a:t>
            </a:r>
            <a:r>
              <a:rPr dirty="0" lang="en-US"/>
              <a:t>();</a:t>
            </a:r>
          </a:p>
          <a:p>
            <a:r>
              <a:rPr dirty="0" lang="en-US"/>
              <a:t>     // close form pop up</a:t>
            </a:r>
          </a:p>
          <a:p>
            <a:r>
              <a:rPr dirty="0" lang="en-US"/>
              <a:t>    $('#text-form').</a:t>
            </a:r>
            <a:r>
              <a:rPr dirty="0" lang="en-US" err="1"/>
              <a:t>css</a:t>
            </a:r>
            <a:r>
              <a:rPr dirty="0" lang="en-US"/>
              <a:t>('display', 'none');</a:t>
            </a:r>
          </a:p>
          <a:p>
            <a:r>
              <a:rPr dirty="0" lang="en-US"/>
              <a:t>});</a:t>
            </a:r>
          </a:p>
          <a:p>
            <a:r>
              <a:rPr dirty="0" lang="en-US"/>
              <a:t>}); // end document ready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6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7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8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6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65756" y="1909520"/>
            <a:ext cx="2841696" cy="1107399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indent="0" lvl="0" marL="0"/>
            <a:r>
              <a:rPr b="0" dirty="0" i="0" lang="en-US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https://github.com/sushmitha18144/Naan-mudhalvan-full-stack-development/tree/main/task%20</a:t>
            </a:r>
            <a:r>
              <a:rPr b="0" dirty="0" i="0" lang="en-US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</a:t>
            </a:r>
            <a:endParaRPr b="0" dirty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7" lang="en-US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dirty="0" sz="1827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407" marL="285407">
              <a:buFont typeface="EB Garamond Medium"/>
              <a:buChar char="▪"/>
            </a:pPr>
            <a:r>
              <a:rPr dirty="0" lang="en-US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219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/>
                <a:gridCol w="1783188"/>
                <a:gridCol w="841403"/>
              </a:tblGrid>
              <a:tr h="395721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2113a54274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SNEHA B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2113a54261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SAI SUSHMITHA J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2113a54284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VEDA VARSHINI R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2113a54252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PENUMALLI JITHYA REDDY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/>
          <p:nvPr/>
        </p:nvSpPr>
        <p:spPr>
          <a:xfrm>
            <a:off x="706582" y="174567"/>
            <a:ext cx="7157258" cy="45618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$(document).ready(function(){</a:t>
            </a:r>
          </a:p>
          <a:p>
            <a:endParaRPr dirty="0" lang="en-US"/>
          </a:p>
          <a:p>
            <a:r>
              <a:rPr dirty="0" lang="en-US"/>
              <a:t>    </a:t>
            </a:r>
            <a:r>
              <a:rPr dirty="0" lang="en-US" err="1"/>
              <a:t>var</a:t>
            </a:r>
            <a:r>
              <a:rPr dirty="0" lang="en-US"/>
              <a:t> hour;</a:t>
            </a:r>
          </a:p>
          <a:p>
            <a:r>
              <a:rPr dirty="0" lang="en-US"/>
              <a:t>    </a:t>
            </a:r>
            <a:r>
              <a:rPr dirty="0" lang="en-US" err="1"/>
              <a:t>var</a:t>
            </a:r>
            <a:r>
              <a:rPr dirty="0" lang="en-US"/>
              <a:t> </a:t>
            </a:r>
            <a:r>
              <a:rPr dirty="0" lang="en-US" err="1"/>
              <a:t>timeInterval</a:t>
            </a:r>
            <a:r>
              <a:rPr dirty="0" lang="en-US"/>
              <a:t>;</a:t>
            </a:r>
          </a:p>
          <a:p>
            <a:r>
              <a:rPr dirty="0" lang="en-US"/>
              <a:t>    // header section</a:t>
            </a:r>
          </a:p>
          <a:p>
            <a:r>
              <a:rPr dirty="0" lang="en-US"/>
              <a:t>    // display time and update every second</a:t>
            </a:r>
          </a:p>
          <a:p>
            <a:r>
              <a:rPr dirty="0" lang="en-US"/>
              <a:t>    </a:t>
            </a:r>
            <a:r>
              <a:rPr dirty="0" lang="en-US" err="1"/>
              <a:t>timeInterval</a:t>
            </a:r>
            <a:r>
              <a:rPr dirty="0" lang="en-US"/>
              <a:t> = </a:t>
            </a:r>
            <a:r>
              <a:rPr dirty="0" lang="en-US" err="1"/>
              <a:t>setInterval</a:t>
            </a:r>
            <a:r>
              <a:rPr dirty="0" lang="en-US"/>
              <a:t>(function(){</a:t>
            </a:r>
          </a:p>
          <a:p>
            <a:r>
              <a:rPr dirty="0" lang="en-US"/>
              <a:t>        // display day of week</a:t>
            </a:r>
          </a:p>
          <a:p>
            <a:r>
              <a:rPr dirty="0" lang="en-US"/>
              <a:t>    $('#day-display').text(moment().format('</a:t>
            </a:r>
            <a:r>
              <a:rPr dirty="0" lang="en-US" err="1"/>
              <a:t>dddd</a:t>
            </a:r>
            <a:r>
              <a:rPr dirty="0" lang="en-US"/>
              <a:t>'));</a:t>
            </a:r>
          </a:p>
          <a:p>
            <a:r>
              <a:rPr dirty="0" lang="en-US"/>
              <a:t>    // display time of day</a:t>
            </a:r>
          </a:p>
          <a:p>
            <a:r>
              <a:rPr dirty="0" lang="en-US"/>
              <a:t>    $('#time-digits').text(moment().format('h:mm'));</a:t>
            </a:r>
          </a:p>
          <a:p>
            <a:r>
              <a:rPr dirty="0" lang="en-US"/>
              <a:t>    // display am / pm for style purposes</a:t>
            </a:r>
          </a:p>
          <a:p>
            <a:r>
              <a:rPr dirty="0" lang="en-US"/>
              <a:t>    $('#time-period').text(moment().format('a'));</a:t>
            </a:r>
          </a:p>
          <a:p>
            <a:endParaRPr dirty="0" lang="en-US"/>
          </a:p>
          <a:p>
            <a:r>
              <a:rPr dirty="0" lang="en-US"/>
              <a:t>    // save time to variable</a:t>
            </a:r>
          </a:p>
          <a:p>
            <a:r>
              <a:rPr dirty="0" lang="en-US"/>
              <a:t>    hour = </a:t>
            </a:r>
            <a:r>
              <a:rPr dirty="0" lang="en-US" err="1"/>
              <a:t>parseInt</a:t>
            </a:r>
            <a:r>
              <a:rPr dirty="0" lang="en-US"/>
              <a:t>(moment().format('H'));</a:t>
            </a:r>
          </a:p>
          <a:p>
            <a:r>
              <a:rPr dirty="0" lang="en-US"/>
              <a:t>    </a:t>
            </a:r>
            <a:r>
              <a:rPr dirty="0" lang="en-US" err="1"/>
              <a:t>var</a:t>
            </a:r>
            <a:r>
              <a:rPr dirty="0" lang="en-US"/>
              <a:t> minutes = </a:t>
            </a:r>
            <a:r>
              <a:rPr dirty="0" lang="en-US" err="1"/>
              <a:t>parseInt</a:t>
            </a:r>
            <a:r>
              <a:rPr dirty="0" lang="en-US"/>
              <a:t>(moment().format('mm'));</a:t>
            </a:r>
          </a:p>
          <a:p>
            <a:endParaRPr dirty="0" lang="en-US"/>
          </a:p>
          <a:p>
            <a:r>
              <a:rPr dirty="0" lang="en-US"/>
              <a:t>    // </a:t>
            </a:r>
            <a:r>
              <a:rPr dirty="0" lang="en-US" err="1"/>
              <a:t>timeblocks</a:t>
            </a:r>
            <a:endParaRPr dirty="0" lang="en-US"/>
          </a:p>
          <a:p>
            <a:r>
              <a:rPr dirty="0" lang="en-US"/>
              <a:t>    if (hour &lt; 9){</a:t>
            </a:r>
          </a:p>
          <a:p>
            <a:r>
              <a:rPr dirty="0" lang="en-US"/>
              <a:t>        $('.time-block').</a:t>
            </a:r>
            <a:r>
              <a:rPr dirty="0" lang="en-US" err="1"/>
              <a:t>removeClass</a:t>
            </a:r>
            <a:r>
              <a:rPr dirty="0" lang="en-US"/>
              <a:t>("present past").</a:t>
            </a:r>
            <a:r>
              <a:rPr dirty="0" lang="en-US" err="1"/>
              <a:t>addClass</a:t>
            </a:r>
            <a:r>
              <a:rPr dirty="0" lang="en-US"/>
              <a:t>("future");</a:t>
            </a:r>
          </a:p>
          <a:p>
            <a:r>
              <a:rPr dirty="0" lang="en-US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1"/>
          <p:cNvSpPr/>
          <p:nvPr/>
        </p:nvSpPr>
        <p:spPr>
          <a:xfrm>
            <a:off x="598516" y="191192"/>
            <a:ext cx="7855528" cy="35458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}</a:t>
            </a:r>
          </a:p>
          <a:p>
            <a:r>
              <a:rPr dirty="0" lang="en-US"/>
              <a:t>    if (hour &gt; 16){</a:t>
            </a:r>
          </a:p>
          <a:p>
            <a:r>
              <a:rPr dirty="0" lang="en-US"/>
              <a:t>        $('.time-block').</a:t>
            </a:r>
            <a:r>
              <a:rPr dirty="0" lang="en-US" err="1"/>
              <a:t>removeClass</a:t>
            </a:r>
            <a:r>
              <a:rPr dirty="0" lang="en-US"/>
              <a:t>("present future").</a:t>
            </a:r>
            <a:r>
              <a:rPr dirty="0" lang="en-US" err="1"/>
              <a:t>addClass</a:t>
            </a:r>
            <a:r>
              <a:rPr dirty="0" lang="en-US"/>
              <a:t>("past");</a:t>
            </a:r>
          </a:p>
          <a:p>
            <a:r>
              <a:rPr dirty="0" lang="en-US"/>
              <a:t>    }</a:t>
            </a:r>
          </a:p>
          <a:p>
            <a:r>
              <a:rPr dirty="0" lang="en-US"/>
              <a:t>    $( "</a:t>
            </a:r>
            <a:r>
              <a:rPr dirty="0" lang="en-US" err="1"/>
              <a:t>div.time</a:t>
            </a:r>
            <a:r>
              <a:rPr dirty="0" lang="en-US"/>
              <a:t>-block" ).each(function() {</a:t>
            </a:r>
          </a:p>
          <a:p>
            <a:r>
              <a:rPr dirty="0" lang="en-US"/>
              <a:t>        </a:t>
            </a:r>
            <a:r>
              <a:rPr dirty="0" lang="en-US" err="1"/>
              <a:t>var</a:t>
            </a:r>
            <a:r>
              <a:rPr dirty="0" lang="en-US"/>
              <a:t> </a:t>
            </a:r>
            <a:r>
              <a:rPr dirty="0" lang="en-US" err="1"/>
              <a:t>timeblockNum</a:t>
            </a:r>
            <a:r>
              <a:rPr dirty="0" lang="en-US"/>
              <a:t> = </a:t>
            </a:r>
            <a:r>
              <a:rPr dirty="0" lang="en-US" err="1"/>
              <a:t>parseInt</a:t>
            </a:r>
            <a:r>
              <a:rPr dirty="0" lang="en-US"/>
              <a:t>($( this ).data("value"));</a:t>
            </a:r>
          </a:p>
          <a:p>
            <a:r>
              <a:rPr dirty="0" lang="en-US"/>
              <a:t>        if (hour &lt; </a:t>
            </a:r>
            <a:r>
              <a:rPr dirty="0" lang="en-US" err="1"/>
              <a:t>timeblockNum</a:t>
            </a:r>
            <a:r>
              <a:rPr dirty="0" lang="en-US"/>
              <a:t>){</a:t>
            </a:r>
          </a:p>
          <a:p>
            <a:r>
              <a:rPr dirty="0" lang="en-US"/>
              <a:t>            $( this ).</a:t>
            </a:r>
            <a:r>
              <a:rPr dirty="0" lang="en-US" err="1"/>
              <a:t>removeClass</a:t>
            </a:r>
            <a:r>
              <a:rPr dirty="0" lang="en-US"/>
              <a:t>("past present").</a:t>
            </a:r>
            <a:r>
              <a:rPr dirty="0" lang="en-US" err="1"/>
              <a:t>addClass</a:t>
            </a:r>
            <a:r>
              <a:rPr dirty="0" lang="en-US"/>
              <a:t>("future");</a:t>
            </a:r>
          </a:p>
          <a:p>
            <a:r>
              <a:rPr dirty="0" lang="en-US"/>
              <a:t>        }</a:t>
            </a:r>
          </a:p>
          <a:p>
            <a:r>
              <a:rPr dirty="0" lang="en-US"/>
              <a:t>        if (hour == </a:t>
            </a:r>
            <a:r>
              <a:rPr dirty="0" lang="en-US" err="1"/>
              <a:t>timeblockNum</a:t>
            </a:r>
            <a:r>
              <a:rPr dirty="0" lang="en-US"/>
              <a:t>){</a:t>
            </a:r>
          </a:p>
          <a:p>
            <a:r>
              <a:rPr dirty="0" lang="en-US"/>
              <a:t>            $( this ).</a:t>
            </a:r>
            <a:r>
              <a:rPr dirty="0" lang="en-US" err="1"/>
              <a:t>removeClass</a:t>
            </a:r>
            <a:r>
              <a:rPr dirty="0" lang="en-US"/>
              <a:t>("past future").</a:t>
            </a:r>
            <a:r>
              <a:rPr dirty="0" lang="en-US" err="1"/>
              <a:t>addClass</a:t>
            </a:r>
            <a:r>
              <a:rPr dirty="0" lang="en-US"/>
              <a:t>("present");</a:t>
            </a:r>
          </a:p>
          <a:p>
            <a:r>
              <a:rPr dirty="0" lang="en-US"/>
              <a:t>        }</a:t>
            </a:r>
          </a:p>
          <a:p>
            <a:r>
              <a:rPr dirty="0" lang="en-US"/>
              <a:t>        if (hour &gt; </a:t>
            </a:r>
            <a:r>
              <a:rPr dirty="0" lang="en-US" err="1"/>
              <a:t>timeblockNum</a:t>
            </a:r>
            <a:r>
              <a:rPr dirty="0" lang="en-US"/>
              <a:t>){</a:t>
            </a:r>
          </a:p>
          <a:p>
            <a:r>
              <a:rPr dirty="0" lang="en-US"/>
              <a:t>            $( this ).</a:t>
            </a:r>
            <a:r>
              <a:rPr dirty="0" lang="en-US" err="1"/>
              <a:t>removeClass</a:t>
            </a:r>
            <a:r>
              <a:rPr dirty="0" lang="en-US"/>
              <a:t>("present future").</a:t>
            </a:r>
            <a:r>
              <a:rPr dirty="0" lang="en-US" err="1"/>
              <a:t>addClass</a:t>
            </a:r>
            <a:r>
              <a:rPr dirty="0" lang="en-US"/>
              <a:t>("past");</a:t>
            </a:r>
          </a:p>
          <a:p>
            <a:r>
              <a:rPr dirty="0" lang="en-US"/>
              <a:t>        }</a:t>
            </a:r>
          </a:p>
          <a:p>
            <a:r>
              <a:rPr dirty="0" lang="en-US"/>
              <a:t>        </a:t>
            </a:r>
          </a:p>
          <a:p>
            <a:r>
              <a:rPr dirty="0" lang="en-US"/>
              <a:t>   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41554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// current time display</a:t>
            </a:r>
          </a:p>
          <a:p>
            <a:r>
              <a:rPr dirty="0" lang="en-US"/>
              <a:t>    if (hour &gt; 17 || hour &lt; 9){</a:t>
            </a:r>
          </a:p>
          <a:p>
            <a:r>
              <a:rPr dirty="0" lang="en-US"/>
              <a:t>        $('#current-time').</a:t>
            </a:r>
            <a:r>
              <a:rPr dirty="0" lang="en-US" err="1"/>
              <a:t>css</a:t>
            </a:r>
            <a:r>
              <a:rPr dirty="0" lang="en-US"/>
              <a:t>("display", "none");</a:t>
            </a:r>
          </a:p>
          <a:p>
            <a:r>
              <a:rPr dirty="0" lang="en-US"/>
              <a:t>    } else {</a:t>
            </a:r>
          </a:p>
          <a:p>
            <a:r>
              <a:rPr dirty="0" lang="en-US"/>
              <a:t>        $('#current-time').</a:t>
            </a:r>
            <a:r>
              <a:rPr dirty="0" lang="en-US" err="1"/>
              <a:t>css</a:t>
            </a:r>
            <a:r>
              <a:rPr dirty="0" lang="en-US"/>
              <a:t>("display", "grid");</a:t>
            </a:r>
          </a:p>
          <a:p>
            <a:r>
              <a:rPr dirty="0" lang="en-US"/>
              <a:t>    }</a:t>
            </a:r>
          </a:p>
          <a:p>
            <a:r>
              <a:rPr dirty="0" lang="en-US"/>
              <a:t>    // current time line position</a:t>
            </a:r>
          </a:p>
          <a:p>
            <a:r>
              <a:rPr dirty="0" lang="en-US"/>
              <a:t>    </a:t>
            </a:r>
            <a:r>
              <a:rPr dirty="0" lang="en-US" err="1"/>
              <a:t>var</a:t>
            </a:r>
            <a:r>
              <a:rPr dirty="0" lang="en-US"/>
              <a:t> position = ((hour * 100) - 802) + (minutes * 1.65);</a:t>
            </a:r>
          </a:p>
          <a:p>
            <a:r>
              <a:rPr dirty="0" lang="en-US"/>
              <a:t>    $('#current-time').</a:t>
            </a:r>
            <a:r>
              <a:rPr dirty="0" lang="en-US" err="1"/>
              <a:t>css</a:t>
            </a:r>
            <a:r>
              <a:rPr dirty="0" lang="en-US"/>
              <a:t>('top', </a:t>
            </a:r>
            <a:r>
              <a:rPr dirty="0" lang="en-US" err="1"/>
              <a:t>position+'px</a:t>
            </a:r>
            <a:r>
              <a:rPr dirty="0" lang="en-US"/>
              <a:t>');</a:t>
            </a:r>
          </a:p>
          <a:p>
            <a:endParaRPr dirty="0" lang="en-US"/>
          </a:p>
          <a:p>
            <a:r>
              <a:rPr dirty="0" lang="en-US"/>
              <a:t>}, 100);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// </a:t>
            </a:r>
            <a:r>
              <a:rPr dirty="0" lang="en-US" err="1"/>
              <a:t>timeblocks</a:t>
            </a:r>
            <a:r>
              <a:rPr dirty="0" lang="en-US"/>
              <a:t> object</a:t>
            </a:r>
          </a:p>
          <a:p>
            <a:r>
              <a:rPr dirty="0" lang="en-US" err="1"/>
              <a:t>var</a:t>
            </a:r>
            <a:r>
              <a:rPr dirty="0" lang="en-US"/>
              <a:t> blocks = {</a:t>
            </a:r>
          </a:p>
          <a:p>
            <a:r>
              <a:rPr dirty="0" lang="en-US"/>
              <a:t>    block9: {</a:t>
            </a:r>
          </a:p>
          <a:p>
            <a:r>
              <a:rPr dirty="0" lang="en-US"/>
              <a:t>        time: "9AM - 10AM",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515389" y="108065"/>
            <a:ext cx="6666807" cy="41554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},</a:t>
            </a:r>
          </a:p>
          <a:p>
            <a:r>
              <a:rPr dirty="0" lang="en-US"/>
              <a:t>    block10: {</a:t>
            </a:r>
          </a:p>
          <a:p>
            <a:r>
              <a:rPr dirty="0" lang="en-US"/>
              <a:t>        time: "10AM - 11AM",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  <a:p>
            <a:r>
              <a:rPr dirty="0" lang="en-US"/>
              <a:t>    },</a:t>
            </a:r>
          </a:p>
          <a:p>
            <a:r>
              <a:rPr dirty="0" lang="en-US"/>
              <a:t>    block11: {</a:t>
            </a:r>
          </a:p>
          <a:p>
            <a:r>
              <a:rPr dirty="0" lang="en-US"/>
              <a:t>        time: "11AM - 12PM",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  <a:p>
            <a:r>
              <a:rPr dirty="0" lang="en-US"/>
              <a:t>    },</a:t>
            </a:r>
          </a:p>
          <a:p>
            <a:r>
              <a:rPr dirty="0" lang="en-US"/>
              <a:t>    block12: {</a:t>
            </a:r>
          </a:p>
          <a:p>
            <a:r>
              <a:rPr dirty="0" lang="en-US"/>
              <a:t>        time: "12PM - 1PM",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  <a:p>
            <a:r>
              <a:rPr dirty="0" lang="en-US"/>
              <a:t>    },</a:t>
            </a:r>
          </a:p>
          <a:p>
            <a:r>
              <a:rPr dirty="0" lang="en-US"/>
              <a:t>    block13: {</a:t>
            </a:r>
          </a:p>
          <a:p>
            <a:r>
              <a:rPr dirty="0" lang="en-US"/>
              <a:t>        time: "1PM - 2PM",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/>
          <p:nvPr/>
        </p:nvSpPr>
        <p:spPr>
          <a:xfrm>
            <a:off x="714895" y="478870"/>
            <a:ext cx="6143105" cy="39522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},</a:t>
            </a:r>
          </a:p>
          <a:p>
            <a:r>
              <a:rPr dirty="0" lang="en-US"/>
              <a:t>    block15: {</a:t>
            </a:r>
          </a:p>
          <a:p>
            <a:r>
              <a:rPr dirty="0" lang="en-US"/>
              <a:t>        time: "3PM - 4PM",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  <a:p>
            <a:r>
              <a:rPr dirty="0" lang="en-US"/>
              <a:t>    },</a:t>
            </a:r>
          </a:p>
          <a:p>
            <a:r>
              <a:rPr dirty="0" lang="en-US"/>
              <a:t>    block16: {</a:t>
            </a:r>
          </a:p>
          <a:p>
            <a:r>
              <a:rPr dirty="0" lang="en-US"/>
              <a:t>        time: "4PM - 5PM",</a:t>
            </a:r>
          </a:p>
          <a:p>
            <a:r>
              <a:rPr dirty="0" lang="en-US"/>
              <a:t>        title: "",</a:t>
            </a:r>
          </a:p>
          <a:p>
            <a:r>
              <a:rPr dirty="0" lang="en-US"/>
              <a:t>        description: ""</a:t>
            </a:r>
          </a:p>
          <a:p>
            <a:r>
              <a:rPr dirty="0" lang="en-US"/>
              <a:t>    }</a:t>
            </a:r>
          </a:p>
          <a:p>
            <a:r>
              <a:rPr dirty="0" lang="en-US"/>
              <a:t>};</a:t>
            </a:r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// LOCAL STORAGE</a:t>
            </a:r>
          </a:p>
          <a:p>
            <a:endParaRPr dirty="0" lang="en-US"/>
          </a:p>
          <a:p>
            <a:endParaRPr dirty="0" lang="en-US"/>
          </a:p>
          <a:p>
            <a:r>
              <a:rPr dirty="0" lang="en-US" err="1"/>
              <a:t>var</a:t>
            </a:r>
            <a:r>
              <a:rPr dirty="0" lang="en-US"/>
              <a:t> </a:t>
            </a:r>
            <a:r>
              <a:rPr dirty="0" lang="en-US" err="1"/>
              <a:t>storageKey</a:t>
            </a:r>
            <a:r>
              <a:rPr dirty="0" lang="en-US"/>
              <a:t> = </a:t>
            </a:r>
            <a:r>
              <a:rPr dirty="0" lang="en-US" err="1"/>
              <a:t>localStorage.getItem</a:t>
            </a:r>
            <a:r>
              <a:rPr dirty="0" lang="en-US"/>
              <a:t>("</a:t>
            </a:r>
            <a:r>
              <a:rPr dirty="0" lang="en-US" err="1"/>
              <a:t>storageKey</a:t>
            </a:r>
            <a:r>
              <a:rPr dirty="0" lang="en-US"/>
              <a:t>");</a:t>
            </a:r>
          </a:p>
          <a:p>
            <a:r>
              <a:rPr dirty="0" lang="en-US"/>
              <a:t>init();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681644" y="263425"/>
            <a:ext cx="6176356" cy="37490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function </a:t>
            </a:r>
            <a:r>
              <a:rPr dirty="0" lang="en-US" err="1"/>
              <a:t>renderBlocks</a:t>
            </a:r>
            <a:r>
              <a:rPr dirty="0" lang="en-US"/>
              <a:t>(){</a:t>
            </a:r>
          </a:p>
          <a:p>
            <a:r>
              <a:rPr dirty="0" lang="en-US"/>
              <a:t>    $( "</a:t>
            </a:r>
            <a:r>
              <a:rPr dirty="0" lang="en-US" err="1"/>
              <a:t>div.time</a:t>
            </a:r>
            <a:r>
              <a:rPr dirty="0" lang="en-US"/>
              <a:t>-block" ).each(function() {</a:t>
            </a:r>
          </a:p>
          <a:p>
            <a:r>
              <a:rPr dirty="0" lang="en-US"/>
              <a:t>        </a:t>
            </a:r>
            <a:r>
              <a:rPr dirty="0" lang="en-US" err="1"/>
              <a:t>var</a:t>
            </a:r>
            <a:r>
              <a:rPr dirty="0" lang="en-US"/>
              <a:t> </a:t>
            </a:r>
            <a:r>
              <a:rPr dirty="0" lang="en-US" err="1"/>
              <a:t>timeblockNum</a:t>
            </a:r>
            <a:r>
              <a:rPr dirty="0" lang="en-US"/>
              <a:t> = $( this ).</a:t>
            </a:r>
            <a:r>
              <a:rPr dirty="0" lang="en-US" err="1"/>
              <a:t>attr</a:t>
            </a:r>
            <a:r>
              <a:rPr dirty="0" lang="en-US"/>
              <a:t>("data-value");</a:t>
            </a:r>
          </a:p>
          <a:p>
            <a:r>
              <a:rPr dirty="0" lang="en-US"/>
              <a:t>        console.log(</a:t>
            </a:r>
            <a:r>
              <a:rPr dirty="0" lang="en-US" err="1"/>
              <a:t>timeblockNum</a:t>
            </a:r>
            <a:r>
              <a:rPr dirty="0" lang="en-US"/>
              <a:t>);</a:t>
            </a:r>
          </a:p>
          <a:p>
            <a:r>
              <a:rPr dirty="0" lang="en-US"/>
              <a:t>        console.log(this);</a:t>
            </a:r>
          </a:p>
          <a:p>
            <a:r>
              <a:rPr dirty="0" lang="en-US"/>
              <a:t>        // clear old text (need when saving)</a:t>
            </a:r>
          </a:p>
          <a:p>
            <a:r>
              <a:rPr dirty="0" lang="en-US"/>
              <a:t>        $( this ).empty();</a:t>
            </a:r>
          </a:p>
          <a:p>
            <a:r>
              <a:rPr dirty="0" lang="en-US"/>
              <a:t>        // add text to </a:t>
            </a:r>
            <a:r>
              <a:rPr dirty="0" lang="en-US" err="1"/>
              <a:t>timeblocks</a:t>
            </a:r>
            <a:endParaRPr dirty="0" lang="en-US"/>
          </a:p>
          <a:p>
            <a:r>
              <a:rPr dirty="0" lang="en-US"/>
              <a:t>        $( this ).append($("&lt;h4 class='title'&gt;"+blocks["block"+</a:t>
            </a:r>
            <a:r>
              <a:rPr dirty="0" lang="en-US" err="1"/>
              <a:t>timeblockNum</a:t>
            </a:r>
            <a:r>
              <a:rPr dirty="0" lang="en-US"/>
              <a:t>].title+"&lt;/h4&gt;"));</a:t>
            </a:r>
          </a:p>
          <a:p>
            <a:r>
              <a:rPr dirty="0" lang="en-US"/>
              <a:t>        $( this ).append($("&lt;p class='description'&gt;"+blocks["block"+</a:t>
            </a:r>
            <a:r>
              <a:rPr dirty="0" lang="en-US" err="1"/>
              <a:t>timeblockNum</a:t>
            </a:r>
            <a:r>
              <a:rPr dirty="0" lang="en-US"/>
              <a:t>].description+"&lt;/p&gt;"));</a:t>
            </a:r>
          </a:p>
          <a:p>
            <a:r>
              <a:rPr dirty="0" lang="en-US"/>
              <a:t>        if (blocks["block"+</a:t>
            </a:r>
            <a:r>
              <a:rPr dirty="0" lang="en-US" err="1"/>
              <a:t>timeblockNum</a:t>
            </a:r>
            <a:r>
              <a:rPr dirty="0" lang="en-US"/>
              <a:t>].title!==""||blocks["block"+</a:t>
            </a:r>
            <a:r>
              <a:rPr dirty="0" lang="en-US" err="1"/>
              <a:t>timeblockNum</a:t>
            </a:r>
            <a:r>
              <a:rPr dirty="0" lang="en-US"/>
              <a:t>].description!==""){</a:t>
            </a:r>
          </a:p>
          <a:p>
            <a:r>
              <a:rPr dirty="0" lang="en-US"/>
              <a:t>            $( this ).</a:t>
            </a:r>
            <a:r>
              <a:rPr dirty="0" lang="en-US" err="1"/>
              <a:t>removeClass</a:t>
            </a:r>
            <a:r>
              <a:rPr dirty="0" lang="en-US"/>
              <a:t>("empty");</a:t>
            </a:r>
          </a:p>
          <a:p>
            <a:r>
              <a:rPr dirty="0" lang="en-US"/>
              <a:t>        }</a:t>
            </a:r>
          </a:p>
          <a:p>
            <a:r>
              <a:rPr dirty="0" lang="en-US"/>
              <a:t>    });</a:t>
            </a:r>
          </a:p>
          <a:p>
            <a:r>
              <a:rPr dirty="0" lang="en-US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Unknown User</cp:lastModifiedBy>
  <dcterms:created xsi:type="dcterms:W3CDTF">2020-08-13T00:21:46Z</dcterms:created>
  <dcterms:modified xsi:type="dcterms:W3CDTF">2023-05-06T16:51:15Z</dcterms:modified>
</cp:coreProperties>
</file>