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32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A5E8-07F9-45DC-948B-F2882EA5ABBC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6217-9900-4B70-A005-06805FC4B1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CHUTA VENU\Desktop\MAINPAGE\PHOTOS\20141002_1336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HUTA VENU\Desktop\MAINPAGE\PHOTOS\IMG_00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CHUTA VENU\Desktop\MAINPAGE\PHOTOS\IMG_00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CHUTA VENU\Desktop\MAINPAGE\PHOTOS\IMG_00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HUTA VENU\Desktop\MAINPAGE\PHOTOS\IMG_01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95600" y="-228600"/>
            <a:ext cx="14630400" cy="1097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CHUTA VENU\Desktop\MAINPAGE\PHOTOS\IMG_01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839200" cy="655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CHUTA VENU\Desktop\MAINPAGE\PHOTOS\IMG_01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458200" cy="5620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CHUTA VENU\Desktop\MAINPAGE\PHOTOS\mannesamud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4582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ACHUTA VENU</dc:creator>
  <cp:lastModifiedBy>ACHUTA VENU</cp:lastModifiedBy>
  <cp:revision>4</cp:revision>
  <dcterms:created xsi:type="dcterms:W3CDTF">2015-09-19T11:41:51Z</dcterms:created>
  <dcterms:modified xsi:type="dcterms:W3CDTF">2015-09-19T11:55:05Z</dcterms:modified>
</cp:coreProperties>
</file>