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sldIdLst>
    <p:sldId id="256" r:id="rId5"/>
    <p:sldId id="317" r:id="rId6"/>
    <p:sldId id="320" r:id="rId7"/>
    <p:sldId id="319" r:id="rId8"/>
    <p:sldId id="321" r:id="rId9"/>
    <p:sldId id="324" r:id="rId10"/>
    <p:sldId id="325" r:id="rId11"/>
    <p:sldId id="323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EC2"/>
    <a:srgbClr val="A92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251E0-339D-4680-9552-CFD7B99E7457}" v="28" dt="2022-05-07T02:39:40.269"/>
    <p1510:client id="{00ECFC74-2CB0-4065-A27F-A863FAAE25D1}" v="62" dt="2022-12-07T07:41:42.617"/>
    <p1510:client id="{2478DD31-8934-4628-BFC0-ECFC447B4653}" v="176" dt="2022-05-06T21:40:38.457"/>
    <p1510:client id="{309221F1-F814-4607-BC32-03C00789628F}" v="154" dt="2023-02-23T20:04:18.111"/>
    <p1510:client id="{317CC4C9-DE74-4245-ABF6-30C02D4BA536}" v="60" dt="2023-02-23T19:52:39.406"/>
    <p1510:client id="{35048209-C266-4D84-8A41-4695A627DF86}" v="52" dt="2022-12-07T23:15:11.960"/>
    <p1510:client id="{3D5FF00C-45AD-4129-9377-746EC1A58A75}" v="12" dt="2022-12-08T01:43:55.213"/>
    <p1510:client id="{3DE3EFD4-4A5E-4099-8024-C0C8A6DB5F86}" v="9" dt="2023-02-23T19:15:35.486"/>
    <p1510:client id="{488BFA5C-38C4-4F77-AC53-1B4E390AD00C}" v="4" dt="2022-12-08T01:10:51.781"/>
    <p1510:client id="{49AB2615-7AD0-4A5D-952D-2F94BAE32D3B}" v="33" dt="2022-05-10T16:34:12.700"/>
    <p1510:client id="{4DCE5856-5BA8-4661-B217-18C05904736F}" v="273" dt="2022-12-07T08:31:39.054"/>
    <p1510:client id="{4E390EC4-060B-430E-B6F5-1E477B5874C7}" v="242" dt="2023-02-23T20:02:24.325"/>
    <p1510:client id="{4E7F80B6-D5A2-4184-9A1C-948A47989864}" v="427" dt="2022-12-07T07:03:09.730"/>
    <p1510:client id="{5C63C79F-50D0-417D-93D3-D613D5C2B955}" v="5" dt="2022-05-07T02:10:14.710"/>
    <p1510:client id="{6149335D-57F5-472F-ABB0-EC36673949B9}" v="2" dt="2022-12-07T05:15:04.190"/>
    <p1510:client id="{62270CFC-F642-41BB-AA06-5C5CC1CD0007}" v="2" dt="2023-02-23T19:19:51.429"/>
    <p1510:client id="{63589484-8B9B-4192-952B-7A08177616B4}" v="159" dt="2022-05-10T17:11:22.693"/>
    <p1510:client id="{689B8F0B-A590-482B-B502-D72041D1013B}" v="137" dt="2022-12-07T04:31:49.740"/>
    <p1510:client id="{7DD0A4FC-256F-409E-AC87-D5CF7B70610F}" v="43" dt="2022-05-10T16:07:14.437"/>
    <p1510:client id="{898DE1FC-6E14-4B51-9EBC-2CA6CCB22E81}" v="91" dt="2022-12-08T00:00:46.371"/>
    <p1510:client id="{8A923AF9-7975-49F6-A778-38E56D2FE310}" v="502" dt="2022-12-07T07:32:18.434"/>
    <p1510:client id="{913F22C4-ED99-46D8-BF2C-CA3F598BB828}" v="459" dt="2022-12-07T22:37:32.309"/>
    <p1510:client id="{9C7675F6-1833-4A9A-B6B5-EE375C14D94B}" v="3" dt="2022-12-08T01:10:52.484"/>
    <p1510:client id="{9D475080-7269-4AA5-927D-ACAD7960691C}" v="297" dt="2023-02-23T19:52:49.912"/>
    <p1510:client id="{9F50E28F-543B-440E-997D-1C797489EF21}" v="48" dt="2022-05-07T02:23:10.403"/>
    <p1510:client id="{A6BCB1A5-D9C5-4BFE-B571-68604B422EAE}" v="416" dt="2022-05-06T21:13:15.865"/>
    <p1510:client id="{B26FA26B-CF97-4B62-BE4B-1CB9B218FB38}" v="5" dt="2022-12-08T01:27:21.325"/>
    <p1510:client id="{B28EDD7A-8687-4521-A9B7-10F9055096B3}" v="28" dt="2022-12-08T02:28:02.070"/>
    <p1510:client id="{BC72CAA9-C1C7-44B8-B0F9-50175B7A52C7}" v="5" dt="2023-02-23T19:55:50.304"/>
    <p1510:client id="{CFDE064C-92CC-47B9-9AC6-A530521C71F6}" v="47" dt="2022-12-07T22:49:38.350"/>
    <p1510:client id="{D2ED1E79-C6EA-4B84-8232-AEF78082330E}" v="153" dt="2022-05-10T22:29:42.923"/>
    <p1510:client id="{D4F1E9F2-7EE6-4376-9139-CF0C59E02369}" v="105" dt="2023-02-23T19:31:18.240"/>
    <p1510:client id="{D941E23A-DC8F-4A41-B4D4-4B9CEB135514}" v="239" dt="2022-12-07T05:58:31.394"/>
    <p1510:client id="{DF37ADEC-19A6-4424-AE04-A605F18B293B}" v="11" dt="2022-12-07T23:17:57.832"/>
    <p1510:client id="{E0515E08-4822-4E01-8563-DC328BF1203D}" v="6" dt="2022-12-07T05:37:41.835"/>
    <p1510:client id="{EB68F229-21E8-4AF0-BD03-692BD1FF856A}" v="49" dt="2022-05-08T22:03:03.849"/>
    <p1510:client id="{ECF36731-566F-4488-8BC3-98A9DD3913C9}" v="9" dt="2022-05-10T19:52:03.149"/>
    <p1510:client id="{EE4438FE-FC66-447A-B842-68F0E3AF7986}" v="47" dt="2023-02-23T19:17:48.580"/>
    <p1510:client id="{F4243B5F-9CAB-4D8E-91B3-E6B656D73F00}" v="135" dt="2022-05-10T16:40:55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DU, SUSHMITHA" userId="S::sdandu3@calstatela.edu::d35e4126-c664-4ea4-bcf8-e2ca51e96558" providerId="AD" clId="Web-{9D475080-7269-4AA5-927D-ACAD7960691C}"/>
    <pc:docChg chg="addSld delSld modSld sldOrd">
      <pc:chgData name="DANDU, SUSHMITHA" userId="S::sdandu3@calstatela.edu::d35e4126-c664-4ea4-bcf8-e2ca51e96558" providerId="AD" clId="Web-{9D475080-7269-4AA5-927D-ACAD7960691C}" dt="2023-02-23T19:52:49.912" v="251"/>
      <pc:docMkLst>
        <pc:docMk/>
      </pc:docMkLst>
      <pc:sldChg chg="modSp del">
        <pc:chgData name="DANDU, SUSHMITHA" userId="S::sdandu3@calstatela.edu::d35e4126-c664-4ea4-bcf8-e2ca51e96558" providerId="AD" clId="Web-{9D475080-7269-4AA5-927D-ACAD7960691C}" dt="2023-02-23T19:52:42.115" v="250"/>
        <pc:sldMkLst>
          <pc:docMk/>
          <pc:sldMk cId="1221848917" sldId="308"/>
        </pc:sldMkLst>
        <pc:spChg chg="mod">
          <ac:chgData name="DANDU, SUSHMITHA" userId="S::sdandu3@calstatela.edu::d35e4126-c664-4ea4-bcf8-e2ca51e96558" providerId="AD" clId="Web-{9D475080-7269-4AA5-927D-ACAD7960691C}" dt="2023-02-23T19:37:12.082" v="199" actId="20577"/>
          <ac:spMkLst>
            <pc:docMk/>
            <pc:sldMk cId="1221848917" sldId="308"/>
            <ac:spMk id="3" creationId="{B9200635-5ADC-D446-86D7-13EC38264EE9}"/>
          </ac:spMkLst>
        </pc:spChg>
      </pc:sldChg>
      <pc:sldChg chg="del">
        <pc:chgData name="DANDU, SUSHMITHA" userId="S::sdandu3@calstatela.edu::d35e4126-c664-4ea4-bcf8-e2ca51e96558" providerId="AD" clId="Web-{9D475080-7269-4AA5-927D-ACAD7960691C}" dt="2023-02-23T19:51:43.332" v="233"/>
        <pc:sldMkLst>
          <pc:docMk/>
          <pc:sldMk cId="987691051" sldId="309"/>
        </pc:sldMkLst>
      </pc:sldChg>
      <pc:sldChg chg="modSp">
        <pc:chgData name="DANDU, SUSHMITHA" userId="S::sdandu3@calstatela.edu::d35e4126-c664-4ea4-bcf8-e2ca51e96558" providerId="AD" clId="Web-{9D475080-7269-4AA5-927D-ACAD7960691C}" dt="2023-02-23T19:29:13.799" v="174" actId="20577"/>
        <pc:sldMkLst>
          <pc:docMk/>
          <pc:sldMk cId="561335048" sldId="313"/>
        </pc:sldMkLst>
        <pc:spChg chg="mod">
          <ac:chgData name="DANDU, SUSHMITHA" userId="S::sdandu3@calstatela.edu::d35e4126-c664-4ea4-bcf8-e2ca51e96558" providerId="AD" clId="Web-{9D475080-7269-4AA5-927D-ACAD7960691C}" dt="2023-02-23T19:16:59.366" v="14" actId="20577"/>
          <ac:spMkLst>
            <pc:docMk/>
            <pc:sldMk cId="561335048" sldId="313"/>
            <ac:spMk id="2" creationId="{82E0823E-230B-3C0E-C829-D662322C4B9C}"/>
          </ac:spMkLst>
        </pc:spChg>
        <pc:spChg chg="mod">
          <ac:chgData name="DANDU, SUSHMITHA" userId="S::sdandu3@calstatela.edu::d35e4126-c664-4ea4-bcf8-e2ca51e96558" providerId="AD" clId="Web-{9D475080-7269-4AA5-927D-ACAD7960691C}" dt="2023-02-23T19:29:13.799" v="174" actId="20577"/>
          <ac:spMkLst>
            <pc:docMk/>
            <pc:sldMk cId="561335048" sldId="313"/>
            <ac:spMk id="3" creationId="{8DE1A44B-7C38-FA6C-1432-26554A1C4BD5}"/>
          </ac:spMkLst>
        </pc:spChg>
      </pc:sldChg>
      <pc:sldChg chg="new">
        <pc:chgData name="DANDU, SUSHMITHA" userId="S::sdandu3@calstatela.edu::d35e4126-c664-4ea4-bcf8-e2ca51e96558" providerId="AD" clId="Web-{9D475080-7269-4AA5-927D-ACAD7960691C}" dt="2023-02-23T19:16:38.287" v="7"/>
        <pc:sldMkLst>
          <pc:docMk/>
          <pc:sldMk cId="1396361805" sldId="318"/>
        </pc:sldMkLst>
      </pc:sldChg>
      <pc:sldChg chg="delSp new del">
        <pc:chgData name="DANDU, SUSHMITHA" userId="S::sdandu3@calstatela.edu::d35e4126-c664-4ea4-bcf8-e2ca51e96558" providerId="AD" clId="Web-{9D475080-7269-4AA5-927D-ACAD7960691C}" dt="2023-02-23T19:52:49.912" v="251"/>
        <pc:sldMkLst>
          <pc:docMk/>
          <pc:sldMk cId="3600962630" sldId="318"/>
        </pc:sldMkLst>
        <pc:spChg chg="del">
          <ac:chgData name="DANDU, SUSHMITHA" userId="S::sdandu3@calstatela.edu::d35e4126-c664-4ea4-bcf8-e2ca51e96558" providerId="AD" clId="Web-{9D475080-7269-4AA5-927D-ACAD7960691C}" dt="2023-02-23T19:44:48.145" v="201"/>
          <ac:spMkLst>
            <pc:docMk/>
            <pc:sldMk cId="3600962630" sldId="318"/>
            <ac:spMk id="2" creationId="{D45BA7F4-1250-9837-0C71-B467AA7EDF75}"/>
          </ac:spMkLst>
        </pc:spChg>
      </pc:sldChg>
      <pc:sldChg chg="add replId">
        <pc:chgData name="DANDU, SUSHMITHA" userId="S::sdandu3@calstatela.edu::d35e4126-c664-4ea4-bcf8-e2ca51e96558" providerId="AD" clId="Web-{9D475080-7269-4AA5-927D-ACAD7960691C}" dt="2023-02-23T19:48:47.419" v="202"/>
        <pc:sldMkLst>
          <pc:docMk/>
          <pc:sldMk cId="843045131" sldId="319"/>
        </pc:sldMkLst>
      </pc:sldChg>
      <pc:sldChg chg="modSp">
        <pc:chgData name="DANDU, SUSHMITHA" userId="S::sdandu3@calstatela.edu::d35e4126-c664-4ea4-bcf8-e2ca51e96558" providerId="AD" clId="Web-{9D475080-7269-4AA5-927D-ACAD7960691C}" dt="2023-02-23T19:49:38.171" v="215" actId="20577"/>
        <pc:sldMkLst>
          <pc:docMk/>
          <pc:sldMk cId="484691813" sldId="320"/>
        </pc:sldMkLst>
        <pc:spChg chg="mod">
          <ac:chgData name="DANDU, SUSHMITHA" userId="S::sdandu3@calstatela.edu::d35e4126-c664-4ea4-bcf8-e2ca51e96558" providerId="AD" clId="Web-{9D475080-7269-4AA5-927D-ACAD7960691C}" dt="2023-02-23T19:49:38.171" v="215" actId="20577"/>
          <ac:spMkLst>
            <pc:docMk/>
            <pc:sldMk cId="484691813" sldId="320"/>
            <ac:spMk id="3" creationId="{16D05260-913D-D0EA-237B-6E62751241C8}"/>
          </ac:spMkLst>
        </pc:spChg>
        <pc:spChg chg="mod">
          <ac:chgData name="DANDU, SUSHMITHA" userId="S::sdandu3@calstatela.edu::d35e4126-c664-4ea4-bcf8-e2ca51e96558" providerId="AD" clId="Web-{9D475080-7269-4AA5-927D-ACAD7960691C}" dt="2023-02-23T19:48:59.467" v="209" actId="20577"/>
          <ac:spMkLst>
            <pc:docMk/>
            <pc:sldMk cId="484691813" sldId="320"/>
            <ac:spMk id="8" creationId="{ACB80B43-CC76-0F63-7D34-40998C8AEB1D}"/>
          </ac:spMkLst>
        </pc:spChg>
      </pc:sldChg>
      <pc:sldChg chg="modSp add ord replId">
        <pc:chgData name="DANDU, SUSHMITHA" userId="S::sdandu3@calstatela.edu::d35e4126-c664-4ea4-bcf8-e2ca51e96558" providerId="AD" clId="Web-{9D475080-7269-4AA5-927D-ACAD7960691C}" dt="2023-02-23T19:51:30.409" v="232" actId="20577"/>
        <pc:sldMkLst>
          <pc:docMk/>
          <pc:sldMk cId="2644378989" sldId="323"/>
        </pc:sldMkLst>
        <pc:spChg chg="mod">
          <ac:chgData name="DANDU, SUSHMITHA" userId="S::sdandu3@calstatela.edu::d35e4126-c664-4ea4-bcf8-e2ca51e96558" providerId="AD" clId="Web-{9D475080-7269-4AA5-927D-ACAD7960691C}" dt="2023-02-23T19:51:30.409" v="232" actId="20577"/>
          <ac:spMkLst>
            <pc:docMk/>
            <pc:sldMk cId="2644378989" sldId="323"/>
            <ac:spMk id="3" creationId="{16D05260-913D-D0EA-237B-6E62751241C8}"/>
          </ac:spMkLst>
        </pc:spChg>
        <pc:spChg chg="mod">
          <ac:chgData name="DANDU, SUSHMITHA" userId="S::sdandu3@calstatela.edu::d35e4126-c664-4ea4-bcf8-e2ca51e96558" providerId="AD" clId="Web-{9D475080-7269-4AA5-927D-ACAD7960691C}" dt="2023-02-23T19:50:47.595" v="227" actId="20577"/>
          <ac:spMkLst>
            <pc:docMk/>
            <pc:sldMk cId="2644378989" sldId="323"/>
            <ac:spMk id="8" creationId="{ACB80B43-CC76-0F63-7D34-40998C8AEB1D}"/>
          </ac:spMkLst>
        </pc:spChg>
      </pc:sldChg>
      <pc:sldChg chg="modSp add replId">
        <pc:chgData name="DANDU, SUSHMITHA" userId="S::sdandu3@calstatela.edu::d35e4126-c664-4ea4-bcf8-e2ca51e96558" providerId="AD" clId="Web-{9D475080-7269-4AA5-927D-ACAD7960691C}" dt="2023-02-23T19:52:34.927" v="249" actId="14100"/>
        <pc:sldMkLst>
          <pc:docMk/>
          <pc:sldMk cId="4098861254" sldId="326"/>
        </pc:sldMkLst>
        <pc:spChg chg="mod">
          <ac:chgData name="DANDU, SUSHMITHA" userId="S::sdandu3@calstatela.edu::d35e4126-c664-4ea4-bcf8-e2ca51e96558" providerId="AD" clId="Web-{9D475080-7269-4AA5-927D-ACAD7960691C}" dt="2023-02-23T19:52:34.927" v="249" actId="14100"/>
          <ac:spMkLst>
            <pc:docMk/>
            <pc:sldMk cId="4098861254" sldId="326"/>
            <ac:spMk id="3" creationId="{16D05260-913D-D0EA-237B-6E62751241C8}"/>
          </ac:spMkLst>
        </pc:spChg>
        <pc:spChg chg="mod">
          <ac:chgData name="DANDU, SUSHMITHA" userId="S::sdandu3@calstatela.edu::d35e4126-c664-4ea4-bcf8-e2ca51e96558" providerId="AD" clId="Web-{9D475080-7269-4AA5-927D-ACAD7960691C}" dt="2023-02-23T19:52:01.098" v="241" actId="20577"/>
          <ac:spMkLst>
            <pc:docMk/>
            <pc:sldMk cId="4098861254" sldId="326"/>
            <ac:spMk id="8" creationId="{ACB80B43-CC76-0F63-7D34-40998C8AEB1D}"/>
          </ac:spMkLst>
        </pc:spChg>
      </pc:sldChg>
    </pc:docChg>
  </pc:docChgLst>
  <pc:docChgLst>
    <pc:chgData name="Sriramoju, Navyasree" userId="S::nsriram@calstatela.edu::818e917f-de66-406f-845b-c8a3468e49fc" providerId="AD" clId="Web-{E0515E08-4822-4E01-8563-DC328BF1203D}"/>
    <pc:docChg chg="addSld delSld modSld">
      <pc:chgData name="Sriramoju, Navyasree" userId="S::nsriram@calstatela.edu::818e917f-de66-406f-845b-c8a3468e49fc" providerId="AD" clId="Web-{E0515E08-4822-4E01-8563-DC328BF1203D}" dt="2022-12-07T05:37:41.835" v="3" actId="20577"/>
      <pc:docMkLst>
        <pc:docMk/>
      </pc:docMkLst>
      <pc:sldChg chg="modSp">
        <pc:chgData name="Sriramoju, Navyasree" userId="S::nsriram@calstatela.edu::818e917f-de66-406f-845b-c8a3468e49fc" providerId="AD" clId="Web-{E0515E08-4822-4E01-8563-DC328BF1203D}" dt="2022-12-07T05:37:41.835" v="3" actId="20577"/>
        <pc:sldMkLst>
          <pc:docMk/>
          <pc:sldMk cId="2163767790" sldId="256"/>
        </pc:sldMkLst>
        <pc:spChg chg="mod">
          <ac:chgData name="Sriramoju, Navyasree" userId="S::nsriram@calstatela.edu::818e917f-de66-406f-845b-c8a3468e49fc" providerId="AD" clId="Web-{E0515E08-4822-4E01-8563-DC328BF1203D}" dt="2022-12-07T05:37:41.835" v="3" actId="20577"/>
          <ac:spMkLst>
            <pc:docMk/>
            <pc:sldMk cId="2163767790" sldId="256"/>
            <ac:spMk id="9" creationId="{15C47673-7C0B-445D-9A3B-7ED2B9211C25}"/>
          </ac:spMkLst>
        </pc:spChg>
      </pc:sldChg>
      <pc:sldChg chg="new del">
        <pc:chgData name="Sriramoju, Navyasree" userId="S::nsriram@calstatela.edu::818e917f-de66-406f-845b-c8a3468e49fc" providerId="AD" clId="Web-{E0515E08-4822-4E01-8563-DC328BF1203D}" dt="2022-12-07T05:36:58.553" v="1"/>
        <pc:sldMkLst>
          <pc:docMk/>
          <pc:sldMk cId="551212964" sldId="292"/>
        </pc:sldMkLst>
      </pc:sldChg>
    </pc:docChg>
  </pc:docChgLst>
  <pc:docChgLst>
    <pc:chgData name="Ajit Kumar, Lekha" userId="S::lajitku@calstatela.edu::8ea29a44-dbe9-4fbe-8898-0977a129b0ed" providerId="AD" clId="Web-{D941E23A-DC8F-4A41-B4D4-4B9CEB135514}"/>
    <pc:docChg chg="addSld delSld modSld sldOrd">
      <pc:chgData name="Ajit Kumar, Lekha" userId="S::lajitku@calstatela.edu::8ea29a44-dbe9-4fbe-8898-0977a129b0ed" providerId="AD" clId="Web-{D941E23A-DC8F-4A41-B4D4-4B9CEB135514}" dt="2022-12-07T05:58:31.394" v="260"/>
      <pc:docMkLst>
        <pc:docMk/>
      </pc:docMkLst>
      <pc:sldChg chg="mod modShow">
        <pc:chgData name="Ajit Kumar, Lekha" userId="S::lajitku@calstatela.edu::8ea29a44-dbe9-4fbe-8898-0977a129b0ed" providerId="AD" clId="Web-{D941E23A-DC8F-4A41-B4D4-4B9CEB135514}" dt="2022-12-07T04:40:00.591" v="225"/>
        <pc:sldMkLst>
          <pc:docMk/>
          <pc:sldMk cId="540762086" sldId="258"/>
        </pc:sldMkLst>
      </pc:sldChg>
      <pc:sldChg chg="modSp">
        <pc:chgData name="Ajit Kumar, Lekha" userId="S::lajitku@calstatela.edu::8ea29a44-dbe9-4fbe-8898-0977a129b0ed" providerId="AD" clId="Web-{D941E23A-DC8F-4A41-B4D4-4B9CEB135514}" dt="2022-12-07T04:36:25.341" v="159" actId="20577"/>
        <pc:sldMkLst>
          <pc:docMk/>
          <pc:sldMk cId="455736668" sldId="269"/>
        </pc:sldMkLst>
        <pc:spChg chg="mod">
          <ac:chgData name="Ajit Kumar, Lekha" userId="S::lajitku@calstatela.edu::8ea29a44-dbe9-4fbe-8898-0977a129b0ed" providerId="AD" clId="Web-{D941E23A-DC8F-4A41-B4D4-4B9CEB135514}" dt="2022-12-07T04:36:25.341" v="159" actId="20577"/>
          <ac:spMkLst>
            <pc:docMk/>
            <pc:sldMk cId="455736668" sldId="269"/>
            <ac:spMk id="3" creationId="{4A0F16F0-B3D8-9EC4-55FE-599BB92A2EEF}"/>
          </ac:spMkLst>
        </pc:spChg>
      </pc:sldChg>
      <pc:sldChg chg="new del">
        <pc:chgData name="Ajit Kumar, Lekha" userId="S::lajitku@calstatela.edu::8ea29a44-dbe9-4fbe-8898-0977a129b0ed" providerId="AD" clId="Web-{D941E23A-DC8F-4A41-B4D4-4B9CEB135514}" dt="2022-12-07T04:37:31.096" v="163"/>
        <pc:sldMkLst>
          <pc:docMk/>
          <pc:sldMk cId="184334320" sldId="286"/>
        </pc:sldMkLst>
      </pc:sldChg>
      <pc:sldChg chg="new del">
        <pc:chgData name="Ajit Kumar, Lekha" userId="S::lajitku@calstatela.edu::8ea29a44-dbe9-4fbe-8898-0977a129b0ed" providerId="AD" clId="Web-{D941E23A-DC8F-4A41-B4D4-4B9CEB135514}" dt="2022-12-07T04:38:30.382" v="200"/>
        <pc:sldMkLst>
          <pc:docMk/>
          <pc:sldMk cId="1038376644" sldId="287"/>
        </pc:sldMkLst>
      </pc:sldChg>
      <pc:sldChg chg="modSp add del replId">
        <pc:chgData name="Ajit Kumar, Lekha" userId="S::lajitku@calstatela.edu::8ea29a44-dbe9-4fbe-8898-0977a129b0ed" providerId="AD" clId="Web-{D941E23A-DC8F-4A41-B4D4-4B9CEB135514}" dt="2022-12-07T04:37:51.082" v="181"/>
        <pc:sldMkLst>
          <pc:docMk/>
          <pc:sldMk cId="1195206068" sldId="288"/>
        </pc:sldMkLst>
        <pc:spChg chg="mod">
          <ac:chgData name="Ajit Kumar, Lekha" userId="S::lajitku@calstatela.edu::8ea29a44-dbe9-4fbe-8898-0977a129b0ed" providerId="AD" clId="Web-{D941E23A-DC8F-4A41-B4D4-4B9CEB135514}" dt="2022-12-07T04:37:44.722" v="179" actId="20577"/>
          <ac:spMkLst>
            <pc:docMk/>
            <pc:sldMk cId="1195206068" sldId="288"/>
            <ac:spMk id="2" creationId="{CE92F781-5EDC-0913-7A54-BE30C84C120F}"/>
          </ac:spMkLst>
        </pc:spChg>
      </pc:sldChg>
      <pc:sldChg chg="addSp delSp modSp add ord replId">
        <pc:chgData name="Ajit Kumar, Lekha" userId="S::lajitku@calstatela.edu::8ea29a44-dbe9-4fbe-8898-0977a129b0ed" providerId="AD" clId="Web-{D941E23A-DC8F-4A41-B4D4-4B9CEB135514}" dt="2022-12-07T05:57:48.627" v="258" actId="20577"/>
        <pc:sldMkLst>
          <pc:docMk/>
          <pc:sldMk cId="811775130" sldId="289"/>
        </pc:sldMkLst>
        <pc:spChg chg="mod">
          <ac:chgData name="Ajit Kumar, Lekha" userId="S::lajitku@calstatela.edu::8ea29a44-dbe9-4fbe-8898-0977a129b0ed" providerId="AD" clId="Web-{D941E23A-DC8F-4A41-B4D4-4B9CEB135514}" dt="2022-12-07T04:38:02.911" v="195" actId="20577"/>
          <ac:spMkLst>
            <pc:docMk/>
            <pc:sldMk cId="811775130" sldId="289"/>
            <ac:spMk id="2" creationId="{CE92F781-5EDC-0913-7A54-BE30C84C120F}"/>
          </ac:spMkLst>
        </pc:spChg>
        <pc:spChg chg="add mod">
          <ac:chgData name="Ajit Kumar, Lekha" userId="S::lajitku@calstatela.edu::8ea29a44-dbe9-4fbe-8898-0977a129b0ed" providerId="AD" clId="Web-{D941E23A-DC8F-4A41-B4D4-4B9CEB135514}" dt="2022-12-07T05:57:48.627" v="258" actId="20577"/>
          <ac:spMkLst>
            <pc:docMk/>
            <pc:sldMk cId="811775130" sldId="289"/>
            <ac:spMk id="37" creationId="{1F4D3FFD-6808-F04D-73C0-484286E9653A}"/>
          </ac:spMkLst>
        </pc:spChg>
        <pc:graphicFrameChg chg="del">
          <ac:chgData name="Ajit Kumar, Lekha" userId="S::lajitku@calstatela.edu::8ea29a44-dbe9-4fbe-8898-0977a129b0ed" providerId="AD" clId="Web-{D941E23A-DC8F-4A41-B4D4-4B9CEB135514}" dt="2022-12-07T04:38:07.927" v="196"/>
          <ac:graphicFrameMkLst>
            <pc:docMk/>
            <pc:sldMk cId="811775130" sldId="289"/>
            <ac:graphicFrameMk id="31" creationId="{DA8A6B07-025E-ED01-E84B-FB32E2CED11E}"/>
          </ac:graphicFrameMkLst>
        </pc:graphicFrameChg>
      </pc:sldChg>
      <pc:sldChg chg="modSp add ord replId">
        <pc:chgData name="Ajit Kumar, Lekha" userId="S::lajitku@calstatela.edu::8ea29a44-dbe9-4fbe-8898-0977a129b0ed" providerId="AD" clId="Web-{D941E23A-DC8F-4A41-B4D4-4B9CEB135514}" dt="2022-12-07T05:58:31.394" v="260"/>
        <pc:sldMkLst>
          <pc:docMk/>
          <pc:sldMk cId="4000572332" sldId="290"/>
        </pc:sldMkLst>
        <pc:spChg chg="mod">
          <ac:chgData name="Ajit Kumar, Lekha" userId="S::lajitku@calstatela.edu::8ea29a44-dbe9-4fbe-8898-0977a129b0ed" providerId="AD" clId="Web-{D941E23A-DC8F-4A41-B4D4-4B9CEB135514}" dt="2022-12-07T04:38:55.759" v="224" actId="20577"/>
          <ac:spMkLst>
            <pc:docMk/>
            <pc:sldMk cId="4000572332" sldId="290"/>
            <ac:spMk id="2" creationId="{CE92F781-5EDC-0913-7A54-BE30C84C120F}"/>
          </ac:spMkLst>
        </pc:spChg>
      </pc:sldChg>
      <pc:sldChg chg="addSp delSp modSp add del replId">
        <pc:chgData name="Ajit Kumar, Lekha" userId="S::lajitku@calstatela.edu::8ea29a44-dbe9-4fbe-8898-0977a129b0ed" providerId="AD" clId="Web-{D941E23A-DC8F-4A41-B4D4-4B9CEB135514}" dt="2022-12-07T05:57:53.315" v="259"/>
        <pc:sldMkLst>
          <pc:docMk/>
          <pc:sldMk cId="4292780289" sldId="291"/>
        </pc:sldMkLst>
        <pc:spChg chg="mod">
          <ac:chgData name="Ajit Kumar, Lekha" userId="S::lajitku@calstatela.edu::8ea29a44-dbe9-4fbe-8898-0977a129b0ed" providerId="AD" clId="Web-{D941E23A-DC8F-4A41-B4D4-4B9CEB135514}" dt="2022-12-07T04:40:27.406" v="229" actId="14100"/>
          <ac:spMkLst>
            <pc:docMk/>
            <pc:sldMk cId="4292780289" sldId="291"/>
            <ac:spMk id="2" creationId="{CE92F781-5EDC-0913-7A54-BE30C84C120F}"/>
          </ac:spMkLst>
        </pc:spChg>
        <pc:spChg chg="add mod">
          <ac:chgData name="Ajit Kumar, Lekha" userId="S::lajitku@calstatela.edu::8ea29a44-dbe9-4fbe-8898-0977a129b0ed" providerId="AD" clId="Web-{D941E23A-DC8F-4A41-B4D4-4B9CEB135514}" dt="2022-12-07T04:53:03.164" v="256" actId="20577"/>
          <ac:spMkLst>
            <pc:docMk/>
            <pc:sldMk cId="4292780289" sldId="291"/>
            <ac:spMk id="60" creationId="{A9678BB8-1CFF-4BF6-505B-8F5EBF50F393}"/>
          </ac:spMkLst>
        </pc:spChg>
        <pc:graphicFrameChg chg="del modGraphic">
          <ac:chgData name="Ajit Kumar, Lekha" userId="S::lajitku@calstatela.edu::8ea29a44-dbe9-4fbe-8898-0977a129b0ed" providerId="AD" clId="Web-{D941E23A-DC8F-4A41-B4D4-4B9CEB135514}" dt="2022-12-07T04:52:04.628" v="233"/>
          <ac:graphicFrameMkLst>
            <pc:docMk/>
            <pc:sldMk cId="4292780289" sldId="291"/>
            <ac:graphicFrameMk id="31" creationId="{DA8A6B07-025E-ED01-E84B-FB32E2CED11E}"/>
          </ac:graphicFrameMkLst>
        </pc:graphicFrameChg>
      </pc:sldChg>
    </pc:docChg>
  </pc:docChgLst>
  <pc:docChgLst>
    <pc:chgData name="Sriramoju, Navyasree" userId="S::nsriram@calstatela.edu::818e917f-de66-406f-845b-c8a3468e49fc" providerId="AD" clId="Web-{898DE1FC-6E14-4B51-9EBC-2CA6CCB22E81}"/>
    <pc:docChg chg="modSld">
      <pc:chgData name="Sriramoju, Navyasree" userId="S::nsriram@calstatela.edu::818e917f-de66-406f-845b-c8a3468e49fc" providerId="AD" clId="Web-{898DE1FC-6E14-4B51-9EBC-2CA6CCB22E81}" dt="2022-12-08T00:00:46.371" v="90" actId="20577"/>
      <pc:docMkLst>
        <pc:docMk/>
      </pc:docMkLst>
      <pc:sldChg chg="modSp">
        <pc:chgData name="Sriramoju, Navyasree" userId="S::nsriram@calstatela.edu::818e917f-de66-406f-845b-c8a3468e49fc" providerId="AD" clId="Web-{898DE1FC-6E14-4B51-9EBC-2CA6CCB22E81}" dt="2022-12-08T00:00:46.371" v="90" actId="20577"/>
        <pc:sldMkLst>
          <pc:docMk/>
          <pc:sldMk cId="378382721" sldId="271"/>
        </pc:sldMkLst>
        <pc:spChg chg="mod">
          <ac:chgData name="Sriramoju, Navyasree" userId="S::nsriram@calstatela.edu::818e917f-de66-406f-845b-c8a3468e49fc" providerId="AD" clId="Web-{898DE1FC-6E14-4B51-9EBC-2CA6CCB22E81}" dt="2022-12-08T00:00:46.371" v="90" actId="20577"/>
          <ac:spMkLst>
            <pc:docMk/>
            <pc:sldMk cId="378382721" sldId="271"/>
            <ac:spMk id="20" creationId="{C9E4C7BE-9C49-C389-7363-2426183A10AC}"/>
          </ac:spMkLst>
        </pc:spChg>
      </pc:sldChg>
      <pc:sldChg chg="modSp">
        <pc:chgData name="Sriramoju, Navyasree" userId="S::nsriram@calstatela.edu::818e917f-de66-406f-845b-c8a3468e49fc" providerId="AD" clId="Web-{898DE1FC-6E14-4B51-9EBC-2CA6CCB22E81}" dt="2022-12-07T23:57:45.063" v="0" actId="20577"/>
        <pc:sldMkLst>
          <pc:docMk/>
          <pc:sldMk cId="60790441" sldId="282"/>
        </pc:sldMkLst>
        <pc:spChg chg="mod">
          <ac:chgData name="Sriramoju, Navyasree" userId="S::nsriram@calstatela.edu::818e917f-de66-406f-845b-c8a3468e49fc" providerId="AD" clId="Web-{898DE1FC-6E14-4B51-9EBC-2CA6CCB22E81}" dt="2022-12-07T23:57:45.063" v="0" actId="20577"/>
          <ac:spMkLst>
            <pc:docMk/>
            <pc:sldMk cId="60790441" sldId="282"/>
            <ac:spMk id="2" creationId="{BA95BE58-365D-4D0C-BB49-57BEE6FFFF3D}"/>
          </ac:spMkLst>
        </pc:spChg>
      </pc:sldChg>
      <pc:sldChg chg="modSp">
        <pc:chgData name="Sriramoju, Navyasree" userId="S::nsriram@calstatela.edu::818e917f-de66-406f-845b-c8a3468e49fc" providerId="AD" clId="Web-{898DE1FC-6E14-4B51-9EBC-2CA6CCB22E81}" dt="2022-12-07T23:58:03.986" v="22" actId="20577"/>
        <pc:sldMkLst>
          <pc:docMk/>
          <pc:sldMk cId="1676888122" sldId="283"/>
        </pc:sldMkLst>
        <pc:spChg chg="mod">
          <ac:chgData name="Sriramoju, Navyasree" userId="S::nsriram@calstatela.edu::818e917f-de66-406f-845b-c8a3468e49fc" providerId="AD" clId="Web-{898DE1FC-6E14-4B51-9EBC-2CA6CCB22E81}" dt="2022-12-07T23:58:03.986" v="22" actId="20577"/>
          <ac:spMkLst>
            <pc:docMk/>
            <pc:sldMk cId="1676888122" sldId="283"/>
            <ac:spMk id="2" creationId="{BA95BE58-365D-4D0C-BB49-57BEE6FFFF3D}"/>
          </ac:spMkLst>
        </pc:spChg>
      </pc:sldChg>
    </pc:docChg>
  </pc:docChgLst>
  <pc:docChgLst>
    <pc:chgData name="Sriramoju, Navyasree" userId="S::nsriram@calstatela.edu::818e917f-de66-406f-845b-c8a3468e49fc" providerId="AD" clId="Web-{B26FA26B-CF97-4B62-BE4B-1CB9B218FB38}"/>
    <pc:docChg chg="modSld">
      <pc:chgData name="Sriramoju, Navyasree" userId="S::nsriram@calstatela.edu::818e917f-de66-406f-845b-c8a3468e49fc" providerId="AD" clId="Web-{B26FA26B-CF97-4B62-BE4B-1CB9B218FB38}" dt="2022-12-08T01:27:21.325" v="4" actId="14100"/>
      <pc:docMkLst>
        <pc:docMk/>
      </pc:docMkLst>
      <pc:sldChg chg="modSp">
        <pc:chgData name="Sriramoju, Navyasree" userId="S::nsriram@calstatela.edu::818e917f-de66-406f-845b-c8a3468e49fc" providerId="AD" clId="Web-{B26FA26B-CF97-4B62-BE4B-1CB9B218FB38}" dt="2022-12-08T01:20:55.333" v="3" actId="1076"/>
        <pc:sldMkLst>
          <pc:docMk/>
          <pc:sldMk cId="3417223444" sldId="276"/>
        </pc:sldMkLst>
        <pc:spChg chg="mod">
          <ac:chgData name="Sriramoju, Navyasree" userId="S::nsriram@calstatela.edu::818e917f-de66-406f-845b-c8a3468e49fc" providerId="AD" clId="Web-{B26FA26B-CF97-4B62-BE4B-1CB9B218FB38}" dt="2022-12-08T01:20:55.333" v="3" actId="1076"/>
          <ac:spMkLst>
            <pc:docMk/>
            <pc:sldMk cId="3417223444" sldId="276"/>
            <ac:spMk id="3" creationId="{40555638-2A17-0FD9-D3EF-88BEF5154BEA}"/>
          </ac:spMkLst>
        </pc:spChg>
      </pc:sldChg>
      <pc:sldChg chg="modSp">
        <pc:chgData name="Sriramoju, Navyasree" userId="S::nsriram@calstatela.edu::818e917f-de66-406f-845b-c8a3468e49fc" providerId="AD" clId="Web-{B26FA26B-CF97-4B62-BE4B-1CB9B218FB38}" dt="2022-12-08T01:27:21.325" v="4" actId="14100"/>
        <pc:sldMkLst>
          <pc:docMk/>
          <pc:sldMk cId="2300034190" sldId="299"/>
        </pc:sldMkLst>
        <pc:spChg chg="mod">
          <ac:chgData name="Sriramoju, Navyasree" userId="S::nsriram@calstatela.edu::818e917f-de66-406f-845b-c8a3468e49fc" providerId="AD" clId="Web-{B26FA26B-CF97-4B62-BE4B-1CB9B218FB38}" dt="2022-12-08T01:27:21.325" v="4" actId="14100"/>
          <ac:spMkLst>
            <pc:docMk/>
            <pc:sldMk cId="2300034190" sldId="299"/>
            <ac:spMk id="2" creationId="{83091EEC-99EE-EA53-1A56-49AC3D1A3404}"/>
          </ac:spMkLst>
        </pc:spChg>
      </pc:sldChg>
    </pc:docChg>
  </pc:docChgLst>
  <pc:docChgLst>
    <pc:chgData name="Ajit Kumar, Lekha" userId="S::lajitku@calstatela.edu::8ea29a44-dbe9-4fbe-8898-0977a129b0ed" providerId="AD" clId="Web-{62270CFC-F642-41BB-AA06-5C5CC1CD0007}"/>
    <pc:docChg chg="modSld addMainMaster delMainMaster">
      <pc:chgData name="Ajit Kumar, Lekha" userId="S::lajitku@calstatela.edu::8ea29a44-dbe9-4fbe-8898-0977a129b0ed" providerId="AD" clId="Web-{62270CFC-F642-41BB-AA06-5C5CC1CD0007}" dt="2023-02-23T19:19:51.429" v="1"/>
      <pc:docMkLst>
        <pc:docMk/>
      </pc:docMkLst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163767790" sldId="256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163767790" sldId="256"/>
            <ac:spMk id="2" creationId="{4E113F89-724A-0658-1B90-75866B378F2F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540762086" sldId="258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540762086" sldId="258"/>
            <ac:spMk id="2" creationId="{CE92F781-5EDC-0913-7A54-BE30C84C120F}"/>
          </ac:spMkLst>
        </pc:spChg>
        <pc:graphicFrameChg chg="mod ord">
          <ac:chgData name="Ajit Kumar, Lekha" userId="S::lajitku@calstatela.edu::8ea29a44-dbe9-4fbe-8898-0977a129b0ed" providerId="AD" clId="Web-{62270CFC-F642-41BB-AA06-5C5CC1CD0007}" dt="2023-02-23T19:19:51.429" v="1"/>
          <ac:graphicFrameMkLst>
            <pc:docMk/>
            <pc:sldMk cId="540762086" sldId="258"/>
            <ac:graphicFrameMk id="31" creationId="{DA8A6B07-025E-ED01-E84B-FB32E2CED11E}"/>
          </ac:graphicFrameMkLst>
        </pc:graphicFrame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3079989642" sldId="259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3079989642" sldId="259"/>
            <ac:spMk id="2" creationId="{40C58479-4432-80F4-1DBC-CA8212A4A922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3079989642" sldId="259"/>
            <ac:spMk id="3" creationId="{16D05260-913D-D0EA-237B-6E62751241C8}"/>
          </ac:spMkLst>
        </pc:spChg>
      </pc:sldChg>
      <pc:sldChg chg="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3194043117" sldId="268"/>
        </pc:sldMkLst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455736668" sldId="269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455736668" sldId="269"/>
            <ac:spMk id="2" creationId="{6BDDF131-5EF6-30ED-D2F4-19E5255A9D5D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455736668" sldId="269"/>
            <ac:spMk id="3" creationId="{4A0F16F0-B3D8-9EC4-55FE-599BB92A2EEF}"/>
          </ac:spMkLst>
        </pc:spChg>
      </pc:sldChg>
      <pc:sldChg chg="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3433371786" sldId="270"/>
        </pc:sldMkLst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378382721" sldId="271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378382721" sldId="271"/>
            <ac:spMk id="2" creationId="{CE92F781-5EDC-0913-7A54-BE30C84C120F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378382721" sldId="271"/>
            <ac:spMk id="20" creationId="{C9E4C7BE-9C49-C389-7363-2426183A10AC}"/>
          </ac:spMkLst>
        </pc:spChg>
      </pc:sldChg>
      <pc:sldChg chg="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316882760" sldId="273"/>
        </pc:sldMkLst>
      </pc:sldChg>
      <pc:sldChg chg="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4203035705" sldId="274"/>
        </pc:sldMkLst>
      </pc:sldChg>
      <pc:sldChg chg="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345047363" sldId="275"/>
        </pc:sldMkLst>
      </pc:sldChg>
      <pc:sldChg chg="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3417223444" sldId="276"/>
        </pc:sldMkLst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965702500" sldId="277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965702500" sldId="277"/>
            <ac:spMk id="13" creationId="{7F5D7DA8-85CA-2B43-85B6-D98335F16E98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965702500" sldId="277"/>
            <ac:spMk id="15" creationId="{71A7C4D5-DB55-C878-0741-7E25E5E92FE3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1876060637" sldId="278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876060637" sldId="278"/>
            <ac:spMk id="2" creationId="{D1A1463A-1112-DA1D-510C-8C83392EE9E9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60790441" sldId="282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60790441" sldId="282"/>
            <ac:spMk id="2" creationId="{BA95BE58-365D-4D0C-BB49-57BEE6FFFF3D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1676888122" sldId="283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676888122" sldId="283"/>
            <ac:spMk id="2" creationId="{BA95BE58-365D-4D0C-BB49-57BEE6FFFF3D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891865210" sldId="284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891865210" sldId="284"/>
            <ac:spMk id="3" creationId="{7BA4208B-76E1-F49D-7E0A-4FD003FF1EF9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1745333296" sldId="285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745333296" sldId="285"/>
            <ac:spMk id="2" creationId="{3ECA84F0-E609-4EF1-88A4-56CE9734490C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745333296" sldId="285"/>
            <ac:spMk id="3" creationId="{15A9CB7B-33E0-4C5D-B136-70CC1DF2C2E7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811775130" sldId="289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811775130" sldId="289"/>
            <ac:spMk id="2" creationId="{CE92F781-5EDC-0913-7A54-BE30C84C120F}"/>
          </ac:spMkLst>
        </pc:spChg>
        <pc:graphicFrameChg chg="mod ord">
          <ac:chgData name="Ajit Kumar, Lekha" userId="S::lajitku@calstatela.edu::8ea29a44-dbe9-4fbe-8898-0977a129b0ed" providerId="AD" clId="Web-{62270CFC-F642-41BB-AA06-5C5CC1CD0007}" dt="2023-02-23T19:19:51.429" v="1"/>
          <ac:graphicFrameMkLst>
            <pc:docMk/>
            <pc:sldMk cId="811775130" sldId="289"/>
            <ac:graphicFrameMk id="3" creationId="{110A57BF-74AF-D2F2-F037-56561BDA2175}"/>
          </ac:graphicFrameMkLst>
        </pc:graphicFrame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4000572332" sldId="290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4000572332" sldId="290"/>
            <ac:spMk id="2" creationId="{CE92F781-5EDC-0913-7A54-BE30C84C120F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4000572332" sldId="290"/>
            <ac:spMk id="37" creationId="{1F4D3FFD-6808-F04D-73C0-484286E9653A}"/>
          </ac:spMkLst>
        </pc:spChg>
      </pc:sldChg>
      <pc:sldChg chg="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30935150" sldId="292"/>
        </pc:sldMkLst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484721102" sldId="293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484721102" sldId="293"/>
            <ac:spMk id="2" creationId="{3419FEDD-3E3B-D10B-ACEE-E5F3D34C8A1C}"/>
          </ac:spMkLst>
        </pc:spChg>
        <pc:picChg chg="mod ord">
          <ac:chgData name="Ajit Kumar, Lekha" userId="S::lajitku@calstatela.edu::8ea29a44-dbe9-4fbe-8898-0977a129b0ed" providerId="AD" clId="Web-{62270CFC-F642-41BB-AA06-5C5CC1CD0007}" dt="2023-02-23T19:19:51.429" v="1"/>
          <ac:picMkLst>
            <pc:docMk/>
            <pc:sldMk cId="2484721102" sldId="293"/>
            <ac:picMk id="4" creationId="{8E454A62-131F-1AC5-D6F8-DA1A49B25E14}"/>
          </ac:picMkLst>
        </pc:pic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564282286" sldId="294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564282286" sldId="294"/>
            <ac:spMk id="2" creationId="{BEEB7F6D-67F4-C8EA-1384-BD8998A7D5BA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564282286" sldId="294"/>
            <ac:spMk id="3" creationId="{B69756F1-3053-366A-1B39-9B74C4F016AD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3982366620" sldId="295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3982366620" sldId="295"/>
            <ac:spMk id="2" creationId="{FAE38BDF-B6C0-D8AA-19C2-A372BFD8CDE0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781116336" sldId="296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781116336" sldId="296"/>
            <ac:spMk id="2" creationId="{5396C8A8-180C-6680-D433-40988A1D643C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781116336" sldId="296"/>
            <ac:spMk id="3" creationId="{64610B04-228D-BC1C-C0D4-B700F2127EB2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984861519" sldId="297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984861519" sldId="297"/>
            <ac:spMk id="2" creationId="{4C9E936F-774D-ED73-5C15-62F524006334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984861519" sldId="297"/>
            <ac:spMk id="3" creationId="{CC188C0D-20B7-B718-7D4F-2335E81E1D84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1961470473" sldId="298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961470473" sldId="298"/>
            <ac:spMk id="2" creationId="{97E0C7CA-4889-0F8E-C230-5B51C7DDA0CF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300034190" sldId="299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300034190" sldId="299"/>
            <ac:spMk id="2" creationId="{83091EEC-99EE-EA53-1A56-49AC3D1A3404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300034190" sldId="299"/>
            <ac:spMk id="3" creationId="{710E980B-CB8F-2674-0353-2CD63B182596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508597539" sldId="300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508597539" sldId="300"/>
            <ac:spMk id="2" creationId="{D12D4379-34BC-7495-9AE5-A4BA89A9E1CA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508597539" sldId="300"/>
            <ac:spMk id="3" creationId="{34E81924-72DE-04EF-CBDC-48F054B3110C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4059163910" sldId="301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4059163910" sldId="301"/>
            <ac:spMk id="2" creationId="{DAD77FC0-1784-4A38-F071-2EAC1D614C7B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4276722549" sldId="302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4276722549" sldId="302"/>
            <ac:spMk id="2" creationId="{C27D2B93-5F2F-0DBD-4866-5A67B567EF43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863215263" sldId="303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863215263" sldId="303"/>
            <ac:spMk id="2" creationId="{E2DF94F3-27D9-529C-1B81-5E97CFEEFBFA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863215263" sldId="303"/>
            <ac:spMk id="3" creationId="{BDC58544-7C23-6C3D-72DF-AD2C074E8946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444782300" sldId="304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444782300" sldId="304"/>
            <ac:spMk id="2" creationId="{CA331748-C37F-2625-B7A6-4A5B951D8460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264605438" sldId="305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264605438" sldId="305"/>
            <ac:spMk id="2" creationId="{C7923081-83DD-051A-C9A7-A155EE702508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3858046834" sldId="306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3858046834" sldId="306"/>
            <ac:spMk id="2" creationId="{9B6B3470-22E6-651D-2434-75B748E2438D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3858046834" sldId="306"/>
            <ac:spMk id="3" creationId="{94CE84D0-8351-8690-D423-068273111EC0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2343495160" sldId="307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2343495160" sldId="307"/>
            <ac:spMk id="2" creationId="{2F8F9103-6356-121E-3679-82AA50B96AC8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1221848917" sldId="308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221848917" sldId="308"/>
            <ac:spMk id="2" creationId="{328C2D4B-5148-3C21-756C-59F24BF9E836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221848917" sldId="308"/>
            <ac:spMk id="3" creationId="{B9200635-5ADC-D446-86D7-13EC38264EE9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987691051" sldId="309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987691051" sldId="309"/>
            <ac:spMk id="2" creationId="{980D480A-95C3-2FE1-8162-46043FCD74B5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987691051" sldId="309"/>
            <ac:spMk id="3" creationId="{7EDBC6FE-6C3C-046C-2353-FCB6BB2D8E92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1626189195" sldId="310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626189195" sldId="310"/>
            <ac:spMk id="2" creationId="{258DD9A2-9F39-3AC5-C77E-77E6D36C276E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626189195" sldId="310"/>
            <ac:spMk id="3" creationId="{BC65A565-F13F-DF37-62E1-99921B8DAE11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1542874813" sldId="311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542874813" sldId="311"/>
            <ac:spMk id="2" creationId="{48DBC21B-D297-EDF1-4D62-622F8593D17C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542874813" sldId="311"/>
            <ac:spMk id="3" creationId="{AAC8AABB-F387-23F0-B40D-10E3757022A3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3717980439" sldId="312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3717980439" sldId="312"/>
            <ac:spMk id="2" creationId="{50BE9BC7-E385-F6EE-E090-A417F9D92BB4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3717980439" sldId="312"/>
            <ac:spMk id="3" creationId="{EC69772B-508C-27EE-FFCF-6DA5A6FA14B6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561335048" sldId="313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561335048" sldId="313"/>
            <ac:spMk id="2" creationId="{82E0823E-230B-3C0E-C829-D662322C4B9C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561335048" sldId="313"/>
            <ac:spMk id="3" creationId="{8DE1A44B-7C38-FA6C-1432-26554A1C4BD5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4002137242" sldId="314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4002137242" sldId="314"/>
            <ac:spMk id="2" creationId="{A933AEF3-CEA9-B1FF-B0AA-B4405F8A1FB1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4002137242" sldId="314"/>
            <ac:spMk id="3" creationId="{F357D6C8-B1EB-6B0D-9D9B-573B813E8B73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511405636" sldId="315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511405636" sldId="315"/>
            <ac:spMk id="2" creationId="{D21AC20D-AE1A-B720-3ED6-CBB2327AB50F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511405636" sldId="315"/>
            <ac:spMk id="3" creationId="{0764BE3B-BD47-AB98-A09A-7B78DA83AECE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772879170" sldId="316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772879170" sldId="316"/>
            <ac:spMk id="2" creationId="{8B9911DF-CCEA-C57C-7292-671ABDDFB4D0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772879170" sldId="316"/>
            <ac:spMk id="3" creationId="{FE5473A3-120F-A6D0-23F1-239F5022ACC8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1079382380" sldId="317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079382380" sldId="317"/>
            <ac:spMk id="2" creationId="{40C58479-4432-80F4-1DBC-CA8212A4A922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079382380" sldId="317"/>
            <ac:spMk id="3" creationId="{16D05260-913D-D0EA-237B-6E62751241C8}"/>
          </ac:spMkLst>
        </pc:spChg>
      </pc:sldChg>
      <pc:sldChg chg="modSp mod modClrScheme chgLayout">
        <pc:chgData name="Ajit Kumar, Lekha" userId="S::lajitku@calstatela.edu::8ea29a44-dbe9-4fbe-8898-0977a129b0ed" providerId="AD" clId="Web-{62270CFC-F642-41BB-AA06-5C5CC1CD0007}" dt="2023-02-23T19:19:51.429" v="1"/>
        <pc:sldMkLst>
          <pc:docMk/>
          <pc:sldMk cId="1396361805" sldId="318"/>
        </pc:sldMkLst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396361805" sldId="318"/>
            <ac:spMk id="2" creationId="{254B2CDB-E579-F929-0963-D1C5867C84C1}"/>
          </ac:spMkLst>
        </pc:spChg>
        <pc:spChg chg="mod ord">
          <ac:chgData name="Ajit Kumar, Lekha" userId="S::lajitku@calstatela.edu::8ea29a44-dbe9-4fbe-8898-0977a129b0ed" providerId="AD" clId="Web-{62270CFC-F642-41BB-AA06-5C5CC1CD0007}" dt="2023-02-23T19:19:51.429" v="1"/>
          <ac:spMkLst>
            <pc:docMk/>
            <pc:sldMk cId="1396361805" sldId="318"/>
            <ac:spMk id="3" creationId="{4B79B84E-AE03-3899-0184-0CABF7CF25EF}"/>
          </ac:spMkLst>
        </pc:spChg>
      </pc:sldChg>
      <pc:sldMasterChg chg="del delSldLayout">
        <pc:chgData name="Ajit Kumar, Lekha" userId="S::lajitku@calstatela.edu::8ea29a44-dbe9-4fbe-8898-0977a129b0ed" providerId="AD" clId="Web-{62270CFC-F642-41BB-AA06-5C5CC1CD0007}" dt="2023-02-23T19:19:22.599" v="0"/>
        <pc:sldMasterMkLst>
          <pc:docMk/>
          <pc:sldMasterMk cId="4205080490" sldId="2147483672"/>
        </pc:sldMasterMkLst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1580320021" sldId="2147483673"/>
          </pc:sldLayoutMkLst>
        </pc:sldLayoutChg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2717270926" sldId="2147483674"/>
          </pc:sldLayoutMkLst>
        </pc:sldLayoutChg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3988859163" sldId="2147483675"/>
          </pc:sldLayoutMkLst>
        </pc:sldLayoutChg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3105931553" sldId="2147483676"/>
          </pc:sldLayoutMkLst>
        </pc:sldLayoutChg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212190732" sldId="2147483677"/>
          </pc:sldLayoutMkLst>
        </pc:sldLayoutChg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1825515253" sldId="2147483678"/>
          </pc:sldLayoutMkLst>
        </pc:sldLayoutChg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3829547976" sldId="2147483679"/>
          </pc:sldLayoutMkLst>
        </pc:sldLayoutChg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1796289849" sldId="2147483680"/>
          </pc:sldLayoutMkLst>
        </pc:sldLayoutChg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2841752751" sldId="2147483681"/>
          </pc:sldLayoutMkLst>
        </pc:sldLayoutChg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3281883583" sldId="2147483682"/>
          </pc:sldLayoutMkLst>
        </pc:sldLayoutChg>
        <pc:sldLayoutChg chg="del">
          <pc:chgData name="Ajit Kumar, Lekha" userId="S::lajitku@calstatela.edu::8ea29a44-dbe9-4fbe-8898-0977a129b0ed" providerId="AD" clId="Web-{62270CFC-F642-41BB-AA06-5C5CC1CD0007}" dt="2023-02-23T19:19:22.599" v="0"/>
          <pc:sldLayoutMkLst>
            <pc:docMk/>
            <pc:sldMasterMk cId="4205080490" sldId="2147483672"/>
            <pc:sldLayoutMk cId="637771025" sldId="2147483683"/>
          </pc:sldLayoutMkLst>
        </pc:sldLayoutChg>
      </pc:sldMasterChg>
      <pc:sldMasterChg chg="add del addSldLayout delSldLayout modSldLayout">
        <pc:chgData name="Ajit Kumar, Lekha" userId="S::lajitku@calstatela.edu::8ea29a44-dbe9-4fbe-8898-0977a129b0ed" providerId="AD" clId="Web-{62270CFC-F642-41BB-AA06-5C5CC1CD0007}" dt="2023-02-23T19:19:51.429" v="1"/>
        <pc:sldMasterMkLst>
          <pc:docMk/>
          <pc:sldMasterMk cId="3555869568" sldId="2147483684"/>
        </pc:sldMasterMkLst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2953301921" sldId="2147483685"/>
          </pc:sldLayoutMkLst>
        </pc:sldLayoutChg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283049618" sldId="2147483686"/>
          </pc:sldLayoutMkLst>
        </pc:sldLayoutChg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3927905112" sldId="2147483687"/>
          </pc:sldLayoutMkLst>
        </pc:sldLayoutChg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1365458901" sldId="2147483688"/>
          </pc:sldLayoutMkLst>
        </pc:sldLayoutChg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2865996453" sldId="2147483689"/>
          </pc:sldLayoutMkLst>
        </pc:sldLayoutChg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2390523549" sldId="2147483690"/>
          </pc:sldLayoutMkLst>
        </pc:sldLayoutChg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321989660" sldId="2147483691"/>
          </pc:sldLayoutMkLst>
        </pc:sldLayoutChg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1209163979" sldId="2147483692"/>
          </pc:sldLayoutMkLst>
        </pc:sldLayoutChg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3378976919" sldId="2147483693"/>
          </pc:sldLayoutMkLst>
        </pc:sldLayoutChg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167242933" sldId="2147483694"/>
          </pc:sldLayoutMkLst>
        </pc:sldLayoutChg>
        <pc:sldLayoutChg chg="add del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555869568" sldId="2147483684"/>
            <pc:sldLayoutMk cId="2828770534" sldId="2147483695"/>
          </pc:sldLayoutMkLst>
        </pc:sldLayoutChg>
      </pc:sldMasterChg>
      <pc:sldMasterChg chg="add addSldLayout modSldLayout">
        <pc:chgData name="Ajit Kumar, Lekha" userId="S::lajitku@calstatela.edu::8ea29a44-dbe9-4fbe-8898-0977a129b0ed" providerId="AD" clId="Web-{62270CFC-F642-41BB-AA06-5C5CC1CD0007}" dt="2023-02-23T19:19:51.429" v="1"/>
        <pc:sldMasterMkLst>
          <pc:docMk/>
          <pc:sldMasterMk cId="3740945389" sldId="2147483696"/>
        </pc:sldMasterMkLst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2711852290" sldId="2147483697"/>
          </pc:sldLayoutMkLst>
        </pc:sldLayoutChg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2713437525" sldId="2147483698"/>
          </pc:sldLayoutMkLst>
        </pc:sldLayoutChg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1388736238" sldId="2147483699"/>
          </pc:sldLayoutMkLst>
        </pc:sldLayoutChg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63889244" sldId="2147483700"/>
          </pc:sldLayoutMkLst>
        </pc:sldLayoutChg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1643759155" sldId="2147483701"/>
          </pc:sldLayoutMkLst>
        </pc:sldLayoutChg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2234836551" sldId="2147483702"/>
          </pc:sldLayoutMkLst>
        </pc:sldLayoutChg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1035107057" sldId="2147483703"/>
          </pc:sldLayoutMkLst>
        </pc:sldLayoutChg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3798304710" sldId="2147483704"/>
          </pc:sldLayoutMkLst>
        </pc:sldLayoutChg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1830389164" sldId="2147483705"/>
          </pc:sldLayoutMkLst>
        </pc:sldLayoutChg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891717333" sldId="2147483706"/>
          </pc:sldLayoutMkLst>
        </pc:sldLayoutChg>
        <pc:sldLayoutChg chg="add mod replId">
          <pc:chgData name="Ajit Kumar, Lekha" userId="S::lajitku@calstatela.edu::8ea29a44-dbe9-4fbe-8898-0977a129b0ed" providerId="AD" clId="Web-{62270CFC-F642-41BB-AA06-5C5CC1CD0007}" dt="2023-02-23T19:19:51.429" v="1"/>
          <pc:sldLayoutMkLst>
            <pc:docMk/>
            <pc:sldMasterMk cId="3740945389" sldId="2147483696"/>
            <pc:sldLayoutMk cId="3177415027" sldId="2147483707"/>
          </pc:sldLayoutMkLst>
        </pc:sldLayoutChg>
      </pc:sldMasterChg>
    </pc:docChg>
  </pc:docChgLst>
  <pc:docChgLst>
    <pc:chgData name="Sriramoju, Navyasree" userId="S::nsriram@calstatela.edu::818e917f-de66-406f-845b-c8a3468e49fc" providerId="AD" clId="Web-{8A923AF9-7975-49F6-A778-38E56D2FE310}"/>
    <pc:docChg chg="addSld modSld sldOrd">
      <pc:chgData name="Sriramoju, Navyasree" userId="S::nsriram@calstatela.edu::818e917f-de66-406f-845b-c8a3468e49fc" providerId="AD" clId="Web-{8A923AF9-7975-49F6-A778-38E56D2FE310}" dt="2022-12-07T07:32:17.793" v="511"/>
      <pc:docMkLst>
        <pc:docMk/>
      </pc:docMkLst>
      <pc:sldChg chg="modSp">
        <pc:chgData name="Sriramoju, Navyasree" userId="S::nsriram@calstatela.edu::818e917f-de66-406f-845b-c8a3468e49fc" providerId="AD" clId="Web-{8A923AF9-7975-49F6-A778-38E56D2FE310}" dt="2022-12-07T07:30:01.290" v="487" actId="20577"/>
        <pc:sldMkLst>
          <pc:docMk/>
          <pc:sldMk cId="455736668" sldId="269"/>
        </pc:sldMkLst>
        <pc:spChg chg="mod">
          <ac:chgData name="Sriramoju, Navyasree" userId="S::nsriram@calstatela.edu::818e917f-de66-406f-845b-c8a3468e49fc" providerId="AD" clId="Web-{8A923AF9-7975-49F6-A778-38E56D2FE310}" dt="2022-12-07T07:30:01.290" v="487" actId="20577"/>
          <ac:spMkLst>
            <pc:docMk/>
            <pc:sldMk cId="455736668" sldId="269"/>
            <ac:spMk id="3" creationId="{4A0F16F0-B3D8-9EC4-55FE-599BB92A2EEF}"/>
          </ac:spMkLst>
        </pc:spChg>
      </pc:sldChg>
      <pc:sldChg chg="addSp delSp modSp">
        <pc:chgData name="Sriramoju, Navyasree" userId="S::nsriram@calstatela.edu::818e917f-de66-406f-845b-c8a3468e49fc" providerId="AD" clId="Web-{8A923AF9-7975-49F6-A778-38E56D2FE310}" dt="2022-12-07T05:54:53.760" v="26" actId="1076"/>
        <pc:sldMkLst>
          <pc:docMk/>
          <pc:sldMk cId="2316882760" sldId="273"/>
        </pc:sldMkLst>
        <pc:spChg chg="mod">
          <ac:chgData name="Sriramoju, Navyasree" userId="S::nsriram@calstatela.edu::818e917f-de66-406f-845b-c8a3468e49fc" providerId="AD" clId="Web-{8A923AF9-7975-49F6-A778-38E56D2FE310}" dt="2022-12-07T05:54:23.822" v="19" actId="20577"/>
          <ac:spMkLst>
            <pc:docMk/>
            <pc:sldMk cId="2316882760" sldId="273"/>
            <ac:spMk id="2" creationId="{0290ED48-45CB-4ACD-8A42-5B3B3FA3B030}"/>
          </ac:spMkLst>
        </pc:spChg>
        <pc:spChg chg="mod">
          <ac:chgData name="Sriramoju, Navyasree" userId="S::nsriram@calstatela.edu::818e917f-de66-406f-845b-c8a3468e49fc" providerId="AD" clId="Web-{8A923AF9-7975-49F6-A778-38E56D2FE310}" dt="2022-12-07T05:53:15.211" v="6" actId="20577"/>
          <ac:spMkLst>
            <pc:docMk/>
            <pc:sldMk cId="2316882760" sldId="273"/>
            <ac:spMk id="6" creationId="{0DAD2849-D95C-1BB3-23D1-799E377F40FC}"/>
          </ac:spMkLst>
        </pc:spChg>
        <pc:spChg chg="mod">
          <ac:chgData name="Sriramoju, Navyasree" userId="S::nsriram@calstatela.edu::818e917f-de66-406f-845b-c8a3468e49fc" providerId="AD" clId="Web-{8A923AF9-7975-49F6-A778-38E56D2FE310}" dt="2022-12-07T05:53:28.867" v="9" actId="20577"/>
          <ac:spMkLst>
            <pc:docMk/>
            <pc:sldMk cId="2316882760" sldId="273"/>
            <ac:spMk id="11" creationId="{28E46CDB-CF47-5D6B-D8B0-77C0C5CA2F43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5:53:52.055" v="15" actId="14100"/>
          <ac:picMkLst>
            <pc:docMk/>
            <pc:sldMk cId="2316882760" sldId="273"/>
            <ac:picMk id="3" creationId="{279630A9-9626-3371-76CA-AF2F10696DAE}"/>
          </ac:picMkLst>
        </pc:picChg>
        <pc:picChg chg="add mod">
          <ac:chgData name="Sriramoju, Navyasree" userId="S::nsriram@calstatela.edu::818e917f-de66-406f-845b-c8a3468e49fc" providerId="AD" clId="Web-{8A923AF9-7975-49F6-A778-38E56D2FE310}" dt="2022-12-07T05:54:53.760" v="26" actId="1076"/>
          <ac:picMkLst>
            <pc:docMk/>
            <pc:sldMk cId="2316882760" sldId="273"/>
            <ac:picMk id="4" creationId="{0C48E2A4-0F6E-2984-C326-A6264E02E9E3}"/>
          </ac:picMkLst>
        </pc:picChg>
        <pc:picChg chg="del">
          <ac:chgData name="Sriramoju, Navyasree" userId="S::nsriram@calstatela.edu::818e917f-de66-406f-845b-c8a3468e49fc" providerId="AD" clId="Web-{8A923AF9-7975-49F6-A778-38E56D2FE310}" dt="2022-12-07T05:54:23.884" v="20"/>
          <ac:picMkLst>
            <pc:docMk/>
            <pc:sldMk cId="2316882760" sldId="273"/>
            <ac:picMk id="1026" creationId="{DFD9CDC1-DB10-4AE1-AACE-ECFB97CE91F8}"/>
          </ac:picMkLst>
        </pc:picChg>
        <pc:picChg chg="del">
          <ac:chgData name="Sriramoju, Navyasree" userId="S::nsriram@calstatela.edu::818e917f-de66-406f-845b-c8a3468e49fc" providerId="AD" clId="Web-{8A923AF9-7975-49F6-A778-38E56D2FE310}" dt="2022-12-07T05:53:37.305" v="10"/>
          <ac:picMkLst>
            <pc:docMk/>
            <pc:sldMk cId="2316882760" sldId="273"/>
            <ac:picMk id="1028" creationId="{AC3D99B0-164D-471B-B5AD-38FB7EC1FC94}"/>
          </ac:picMkLst>
        </pc:picChg>
      </pc:sldChg>
      <pc:sldChg chg="modSp ord">
        <pc:chgData name="Sriramoju, Navyasree" userId="S::nsriram@calstatela.edu::818e917f-de66-406f-845b-c8a3468e49fc" providerId="AD" clId="Web-{8A923AF9-7975-49F6-A778-38E56D2FE310}" dt="2022-12-07T07:26:52.817" v="443"/>
        <pc:sldMkLst>
          <pc:docMk/>
          <pc:sldMk cId="4203035705" sldId="274"/>
        </pc:sldMkLst>
        <pc:spChg chg="mod">
          <ac:chgData name="Sriramoju, Navyasree" userId="S::nsriram@calstatela.edu::818e917f-de66-406f-845b-c8a3468e49fc" providerId="AD" clId="Web-{8A923AF9-7975-49F6-A778-38E56D2FE310}" dt="2022-12-07T06:03:10.005" v="59" actId="20577"/>
          <ac:spMkLst>
            <pc:docMk/>
            <pc:sldMk cId="4203035705" sldId="274"/>
            <ac:spMk id="3" creationId="{B90FBF59-FB46-194C-0F3B-B84FE911F8AF}"/>
          </ac:spMkLst>
        </pc:spChg>
        <pc:spChg chg="mod">
          <ac:chgData name="Sriramoju, Navyasree" userId="S::nsriram@calstatela.edu::818e917f-de66-406f-845b-c8a3468e49fc" providerId="AD" clId="Web-{8A923AF9-7975-49F6-A778-38E56D2FE310}" dt="2022-12-07T06:13:08.752" v="109" actId="20577"/>
          <ac:spMkLst>
            <pc:docMk/>
            <pc:sldMk cId="4203035705" sldId="274"/>
            <ac:spMk id="6" creationId="{0DAD2849-D95C-1BB3-23D1-799E377F40FC}"/>
          </ac:spMkLst>
        </pc:spChg>
      </pc:sldChg>
      <pc:sldChg chg="addSp delSp modSp ord">
        <pc:chgData name="Sriramoju, Navyasree" userId="S::nsriram@calstatela.edu::818e917f-de66-406f-845b-c8a3468e49fc" providerId="AD" clId="Web-{8A923AF9-7975-49F6-A778-38E56D2FE310}" dt="2022-12-07T06:36:35.455" v="284" actId="20577"/>
        <pc:sldMkLst>
          <pc:docMk/>
          <pc:sldMk cId="2345047363" sldId="275"/>
        </pc:sldMkLst>
        <pc:spChg chg="mod">
          <ac:chgData name="Sriramoju, Navyasree" userId="S::nsriram@calstatela.edu::818e917f-de66-406f-845b-c8a3468e49fc" providerId="AD" clId="Web-{8A923AF9-7975-49F6-A778-38E56D2FE310}" dt="2022-12-07T06:36:35.455" v="284" actId="20577"/>
          <ac:spMkLst>
            <pc:docMk/>
            <pc:sldMk cId="2345047363" sldId="275"/>
            <ac:spMk id="6" creationId="{0DAD2849-D95C-1BB3-23D1-799E377F40FC}"/>
          </ac:spMkLst>
        </pc:spChg>
        <pc:spChg chg="del">
          <ac:chgData name="Sriramoju, Navyasree" userId="S::nsriram@calstatela.edu::818e917f-de66-406f-845b-c8a3468e49fc" providerId="AD" clId="Web-{8A923AF9-7975-49F6-A778-38E56D2FE310}" dt="2022-12-07T06:35:54.985" v="272"/>
          <ac:spMkLst>
            <pc:docMk/>
            <pc:sldMk cId="2345047363" sldId="275"/>
            <ac:spMk id="6151" creationId="{87CC2527-562A-4F69-B487-4371E5B243E7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35:54.985" v="272"/>
          <ac:spMkLst>
            <pc:docMk/>
            <pc:sldMk cId="2345047363" sldId="275"/>
            <ac:spMk id="6158" creationId="{D0394FE2-BDDA-4ECE-B320-81AE19E90566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35:54.985" v="272"/>
          <ac:spMkLst>
            <pc:docMk/>
            <pc:sldMk cId="2345047363" sldId="275"/>
            <ac:spMk id="6160" creationId="{0625AAC5-802A-4197-8804-2B78FF65CEE8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35:54.985" v="272"/>
          <ac:spMkLst>
            <pc:docMk/>
            <pc:sldMk cId="2345047363" sldId="275"/>
            <ac:spMk id="6162" creationId="{A1B139DD-0E8D-42FA-9171-C5F001754A88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6:35:54.985" v="272"/>
          <ac:picMkLst>
            <pc:docMk/>
            <pc:sldMk cId="2345047363" sldId="275"/>
            <ac:picMk id="2" creationId="{A0257CC8-CE3D-0AC2-D267-1A20D84CB820}"/>
          </ac:picMkLst>
        </pc:picChg>
        <pc:picChg chg="mod ord">
          <ac:chgData name="Sriramoju, Navyasree" userId="S::nsriram@calstatela.edu::818e917f-de66-406f-845b-c8a3468e49fc" providerId="AD" clId="Web-{8A923AF9-7975-49F6-A778-38E56D2FE310}" dt="2022-12-07T06:35:54.985" v="272"/>
          <ac:picMkLst>
            <pc:docMk/>
            <pc:sldMk cId="2345047363" sldId="275"/>
            <ac:picMk id="6146" creationId="{9D0EC82D-0CAC-46FB-B1A0-6B0479279713}"/>
          </ac:picMkLst>
        </pc:picChg>
        <pc:cxnChg chg="del">
          <ac:chgData name="Sriramoju, Navyasree" userId="S::nsriram@calstatela.edu::818e917f-de66-406f-845b-c8a3468e49fc" providerId="AD" clId="Web-{8A923AF9-7975-49F6-A778-38E56D2FE310}" dt="2022-12-07T06:35:54.985" v="272"/>
          <ac:cxnSpMkLst>
            <pc:docMk/>
            <pc:sldMk cId="2345047363" sldId="275"/>
            <ac:cxnSpMk id="6153" creationId="{BCDAEC91-5BCE-4B55-9CC0-43EF94CB734B}"/>
          </ac:cxnSpMkLst>
        </pc:cxnChg>
      </pc:sldChg>
      <pc:sldChg chg="addSp delSp modSp ord">
        <pc:chgData name="Sriramoju, Navyasree" userId="S::nsriram@calstatela.edu::818e917f-de66-406f-845b-c8a3468e49fc" providerId="AD" clId="Web-{8A923AF9-7975-49F6-A778-38E56D2FE310}" dt="2022-12-07T06:34:23.608" v="267" actId="20577"/>
        <pc:sldMkLst>
          <pc:docMk/>
          <pc:sldMk cId="3417223444" sldId="276"/>
        </pc:sldMkLst>
        <pc:spChg chg="mod">
          <ac:chgData name="Sriramoju, Navyasree" userId="S::nsriram@calstatela.edu::818e917f-de66-406f-845b-c8a3468e49fc" providerId="AD" clId="Web-{8A923AF9-7975-49F6-A778-38E56D2FE310}" dt="2022-12-07T06:34:02.827" v="265" actId="14100"/>
          <ac:spMkLst>
            <pc:docMk/>
            <pc:sldMk cId="3417223444" sldId="276"/>
            <ac:spMk id="3" creationId="{40555638-2A17-0FD9-D3EF-88BEF5154BEA}"/>
          </ac:spMkLst>
        </pc:spChg>
        <pc:spChg chg="mod">
          <ac:chgData name="Sriramoju, Navyasree" userId="S::nsriram@calstatela.edu::818e917f-de66-406f-845b-c8a3468e49fc" providerId="AD" clId="Web-{8A923AF9-7975-49F6-A778-38E56D2FE310}" dt="2022-12-07T06:34:23.608" v="267" actId="20577"/>
          <ac:spMkLst>
            <pc:docMk/>
            <pc:sldMk cId="3417223444" sldId="276"/>
            <ac:spMk id="6" creationId="{0DAD2849-D95C-1BB3-23D1-799E377F40FC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31:59.636" v="246"/>
          <ac:spMkLst>
            <pc:docMk/>
            <pc:sldMk cId="3417223444" sldId="276"/>
            <ac:spMk id="5134" creationId="{73DE2CFE-42F2-48F0-8706-5264E012B10C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31:59.621" v="245"/>
          <ac:spMkLst>
            <pc:docMk/>
            <pc:sldMk cId="3417223444" sldId="276"/>
            <ac:spMk id="5139" creationId="{746E2A38-ACC8-44E6-85E2-A79CBAF15174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31:59.636" v="246"/>
          <ac:spMkLst>
            <pc:docMk/>
            <pc:sldMk cId="3417223444" sldId="276"/>
            <ac:spMk id="5141" creationId="{A0DE92DF-4769-4DE9-93FD-EE31271850CA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31:59.636" v="246"/>
          <ac:spMkLst>
            <pc:docMk/>
            <pc:sldMk cId="3417223444" sldId="276"/>
            <ac:spMk id="5142" creationId="{F35DB090-93B5-4581-8D71-BB3839684BFF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6:32:59.356" v="255" actId="14100"/>
          <ac:picMkLst>
            <pc:docMk/>
            <pc:sldMk cId="3417223444" sldId="276"/>
            <ac:picMk id="2" creationId="{33B213A0-880E-51C4-E16C-99A42956E24E}"/>
          </ac:picMkLst>
        </pc:picChg>
        <pc:picChg chg="mod">
          <ac:chgData name="Sriramoju, Navyasree" userId="S::nsriram@calstatela.edu::818e917f-de66-406f-845b-c8a3468e49fc" providerId="AD" clId="Web-{8A923AF9-7975-49F6-A778-38E56D2FE310}" dt="2022-12-07T06:32:54.216" v="254" actId="14100"/>
          <ac:picMkLst>
            <pc:docMk/>
            <pc:sldMk cId="3417223444" sldId="276"/>
            <ac:picMk id="5122" creationId="{DA05C048-6587-4B84-A975-AC3DBBB73C4B}"/>
          </ac:picMkLst>
        </pc:picChg>
      </pc:sldChg>
      <pc:sldChg chg="addSp delSp modSp">
        <pc:chgData name="Sriramoju, Navyasree" userId="S::nsriram@calstatela.edu::818e917f-de66-406f-845b-c8a3468e49fc" providerId="AD" clId="Web-{8A923AF9-7975-49F6-A778-38E56D2FE310}" dt="2022-12-07T06:05:20.367" v="70" actId="20577"/>
        <pc:sldMkLst>
          <pc:docMk/>
          <pc:sldMk cId="1876060637" sldId="278"/>
        </pc:sldMkLst>
        <pc:spChg chg="add del mod">
          <ac:chgData name="Sriramoju, Navyasree" userId="S::nsriram@calstatela.edu::818e917f-de66-406f-845b-c8a3468e49fc" providerId="AD" clId="Web-{8A923AF9-7975-49F6-A778-38E56D2FE310}" dt="2022-12-07T06:05:20.367" v="70" actId="20577"/>
          <ac:spMkLst>
            <pc:docMk/>
            <pc:sldMk cId="1876060637" sldId="278"/>
            <ac:spMk id="2" creationId="{D1A1463A-1112-DA1D-510C-8C83392EE9E9}"/>
          </ac:spMkLst>
        </pc:spChg>
        <pc:spChg chg="add del mod">
          <ac:chgData name="Sriramoju, Navyasree" userId="S::nsriram@calstatela.edu::818e917f-de66-406f-845b-c8a3468e49fc" providerId="AD" clId="Web-{8A923AF9-7975-49F6-A778-38E56D2FE310}" dt="2022-12-07T06:05:16.195" v="67"/>
          <ac:spMkLst>
            <pc:docMk/>
            <pc:sldMk cId="1876060637" sldId="278"/>
            <ac:spMk id="4" creationId="{370F5C35-A42C-2A05-8AF8-760307DE0173}"/>
          </ac:spMkLst>
        </pc:spChg>
      </pc:sldChg>
      <pc:sldChg chg="addSp delSp modSp">
        <pc:chgData name="Sriramoju, Navyasree" userId="S::nsriram@calstatela.edu::818e917f-de66-406f-845b-c8a3468e49fc" providerId="AD" clId="Web-{8A923AF9-7975-49F6-A778-38E56D2FE310}" dt="2022-12-07T06:47:59.845" v="302"/>
        <pc:sldMkLst>
          <pc:docMk/>
          <pc:sldMk cId="811775130" sldId="289"/>
        </pc:sldMkLst>
        <pc:spChg chg="mod">
          <ac:chgData name="Sriramoju, Navyasree" userId="S::nsriram@calstatela.edu::818e917f-de66-406f-845b-c8a3468e49fc" providerId="AD" clId="Web-{8A923AF9-7975-49F6-A778-38E56D2FE310}" dt="2022-12-07T06:47:59.845" v="302"/>
          <ac:spMkLst>
            <pc:docMk/>
            <pc:sldMk cId="811775130" sldId="289"/>
            <ac:spMk id="2" creationId="{CE92F781-5EDC-0913-7A54-BE30C84C120F}"/>
          </ac:spMkLst>
        </pc:spChg>
        <pc:spChg chg="mod">
          <ac:chgData name="Sriramoju, Navyasree" userId="S::nsriram@calstatela.edu::818e917f-de66-406f-845b-c8a3468e49fc" providerId="AD" clId="Web-{8A923AF9-7975-49F6-A778-38E56D2FE310}" dt="2022-12-07T06:47:59.845" v="302"/>
          <ac:spMkLst>
            <pc:docMk/>
            <pc:sldMk cId="811775130" sldId="289"/>
            <ac:spMk id="37" creationId="{1F4D3FFD-6808-F04D-73C0-484286E9653A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47:59.845" v="302"/>
          <ac:spMkLst>
            <pc:docMk/>
            <pc:sldMk cId="811775130" sldId="289"/>
            <ac:spMk id="46" creationId="{42285737-90EE-47DC-AC80-8AE156B11969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47:48.688" v="300"/>
          <ac:spMkLst>
            <pc:docMk/>
            <pc:sldMk cId="811775130" sldId="289"/>
            <ac:spMk id="91" creationId="{4E5D7A6E-6A3C-47D5-9E3C-2B2912B27FCB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47:48.688" v="300"/>
          <ac:spMkLst>
            <pc:docMk/>
            <pc:sldMk cId="811775130" sldId="289"/>
            <ac:spMk id="93" creationId="{00FC8FCF-E129-4C83-9129-9EA0CA7800C9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47:48.688" v="300"/>
          <ac:spMkLst>
            <pc:docMk/>
            <pc:sldMk cId="811775130" sldId="289"/>
            <ac:spMk id="95" creationId="{D0951DA4-A228-47A4-9605-699745EDE205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47:59.845" v="302"/>
          <ac:spMkLst>
            <pc:docMk/>
            <pc:sldMk cId="811775130" sldId="289"/>
            <ac:spMk id="98" creationId="{1BF4DD63-CE83-4A2A-994E-8598C22E6FCF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47:59.845" v="302"/>
          <ac:spMkLst>
            <pc:docMk/>
            <pc:sldMk cId="811775130" sldId="289"/>
            <ac:spMk id="99" creationId="{127393A7-D6DA-410B-8699-AA56B57BF7BA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47:59.845" v="302"/>
          <ac:spMkLst>
            <pc:docMk/>
            <pc:sldMk cId="811775130" sldId="289"/>
            <ac:spMk id="100" creationId="{8EC44C88-69E3-42EE-86E8-9B45F712B769}"/>
          </ac:spMkLst>
        </pc:spChg>
        <pc:grpChg chg="add del">
          <ac:chgData name="Sriramoju, Navyasree" userId="S::nsriram@calstatela.edu::818e917f-de66-406f-845b-c8a3468e49fc" providerId="AD" clId="Web-{8A923AF9-7975-49F6-A778-38E56D2FE310}" dt="2022-12-07T06:47:59.845" v="302"/>
          <ac:grpSpMkLst>
            <pc:docMk/>
            <pc:sldMk cId="811775130" sldId="289"/>
            <ac:grpSpMk id="48" creationId="{B57BDC17-F1B3-455F-BBF1-680AA1F25C06}"/>
          </ac:grpSpMkLst>
        </pc:grpChg>
        <pc:picChg chg="add del">
          <ac:chgData name="Sriramoju, Navyasree" userId="S::nsriram@calstatela.edu::818e917f-de66-406f-845b-c8a3468e49fc" providerId="AD" clId="Web-{8A923AF9-7975-49F6-A778-38E56D2FE310}" dt="2022-12-07T06:47:48.688" v="300"/>
          <ac:picMkLst>
            <pc:docMk/>
            <pc:sldMk cId="811775130" sldId="289"/>
            <ac:picMk id="87" creationId="{751B04D2-D092-E440-044B-A96348CA22F7}"/>
          </ac:picMkLst>
        </pc:picChg>
        <pc:picChg chg="add del">
          <ac:chgData name="Sriramoju, Navyasree" userId="S::nsriram@calstatela.edu::818e917f-de66-406f-845b-c8a3468e49fc" providerId="AD" clId="Web-{8A923AF9-7975-49F6-A778-38E56D2FE310}" dt="2022-12-07T06:47:59.845" v="302"/>
          <ac:picMkLst>
            <pc:docMk/>
            <pc:sldMk cId="811775130" sldId="289"/>
            <ac:picMk id="97" creationId="{F11D401B-E915-1ADB-2E1B-E2631D3421C4}"/>
          </ac:picMkLst>
        </pc:picChg>
      </pc:sldChg>
      <pc:sldChg chg="modSp add replId">
        <pc:chgData name="Sriramoju, Navyasree" userId="S::nsriram@calstatela.edu::818e917f-de66-406f-845b-c8a3468e49fc" providerId="AD" clId="Web-{8A923AF9-7975-49F6-A778-38E56D2FE310}" dt="2022-12-07T05:52:28.960" v="3" actId="20577"/>
        <pc:sldMkLst>
          <pc:docMk/>
          <pc:sldMk cId="30935150" sldId="292"/>
        </pc:sldMkLst>
        <pc:spChg chg="mod">
          <ac:chgData name="Sriramoju, Navyasree" userId="S::nsriram@calstatela.edu::818e917f-de66-406f-845b-c8a3468e49fc" providerId="AD" clId="Web-{8A923AF9-7975-49F6-A778-38E56D2FE310}" dt="2022-12-07T05:52:28.960" v="3" actId="20577"/>
          <ac:spMkLst>
            <pc:docMk/>
            <pc:sldMk cId="30935150" sldId="292"/>
            <ac:spMk id="6" creationId="{0DAD2849-D95C-1BB3-23D1-799E377F40FC}"/>
          </ac:spMkLst>
        </pc:spChg>
      </pc:sldChg>
      <pc:sldChg chg="addSp delSp modSp new mod setBg">
        <pc:chgData name="Sriramoju, Navyasree" userId="S::nsriram@calstatela.edu::818e917f-de66-406f-845b-c8a3468e49fc" providerId="AD" clId="Web-{8A923AF9-7975-49F6-A778-38E56D2FE310}" dt="2022-12-07T06:02:03.738" v="51" actId="1076"/>
        <pc:sldMkLst>
          <pc:docMk/>
          <pc:sldMk cId="2484721102" sldId="293"/>
        </pc:sldMkLst>
        <pc:spChg chg="mod ord">
          <ac:chgData name="Sriramoju, Navyasree" userId="S::nsriram@calstatela.edu::818e917f-de66-406f-845b-c8a3468e49fc" providerId="AD" clId="Web-{8A923AF9-7975-49F6-A778-38E56D2FE310}" dt="2022-12-07T06:01:50.722" v="48"/>
          <ac:spMkLst>
            <pc:docMk/>
            <pc:sldMk cId="2484721102" sldId="293"/>
            <ac:spMk id="2" creationId="{3419FEDD-3E3B-D10B-ACEE-E5F3D34C8A1C}"/>
          </ac:spMkLst>
        </pc:spChg>
        <pc:spChg chg="del">
          <ac:chgData name="Sriramoju, Navyasree" userId="S::nsriram@calstatela.edu::818e917f-de66-406f-845b-c8a3468e49fc" providerId="AD" clId="Web-{8A923AF9-7975-49F6-A778-38E56D2FE310}" dt="2022-12-07T06:00:06.142" v="30"/>
          <ac:spMkLst>
            <pc:docMk/>
            <pc:sldMk cId="2484721102" sldId="293"/>
            <ac:spMk id="3" creationId="{116E3A13-4565-52B9-0A21-5AA9E058B18B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01:15.221" v="42"/>
          <ac:spMkLst>
            <pc:docMk/>
            <pc:sldMk cId="2484721102" sldId="293"/>
            <ac:spMk id="10" creationId="{ECEF6C2F-9906-4F89-9B4F-598E9F344B03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01:15.221" v="42"/>
          <ac:spMkLst>
            <pc:docMk/>
            <pc:sldMk cId="2484721102" sldId="293"/>
            <ac:spMk id="12" creationId="{91E12CD6-A76F-439F-9C98-C0211D8FD814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01:50.722" v="48"/>
          <ac:spMkLst>
            <pc:docMk/>
            <pc:sldMk cId="2484721102" sldId="293"/>
            <ac:spMk id="14" creationId="{33B1EE1F-6738-485F-A620-2602F7683DFB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01:50.722" v="48"/>
          <ac:spMkLst>
            <pc:docMk/>
            <pc:sldMk cId="2484721102" sldId="293"/>
            <ac:spMk id="20" creationId="{823AC064-BC96-4F32-8AE1-B2FD38754823}"/>
          </ac:spMkLst>
        </pc:spChg>
        <pc:picChg chg="add mod ord">
          <ac:chgData name="Sriramoju, Navyasree" userId="S::nsriram@calstatela.edu::818e917f-de66-406f-845b-c8a3468e49fc" providerId="AD" clId="Web-{8A923AF9-7975-49F6-A778-38E56D2FE310}" dt="2022-12-07T06:02:00.629" v="50" actId="1076"/>
          <ac:picMkLst>
            <pc:docMk/>
            <pc:sldMk cId="2484721102" sldId="293"/>
            <ac:picMk id="4" creationId="{8E454A62-131F-1AC5-D6F8-DA1A49B25E14}"/>
          </ac:picMkLst>
        </pc:picChg>
        <pc:picChg chg="add mod ord">
          <ac:chgData name="Sriramoju, Navyasree" userId="S::nsriram@calstatela.edu::818e917f-de66-406f-845b-c8a3468e49fc" providerId="AD" clId="Web-{8A923AF9-7975-49F6-A778-38E56D2FE310}" dt="2022-12-07T06:02:03.738" v="51" actId="1076"/>
          <ac:picMkLst>
            <pc:docMk/>
            <pc:sldMk cId="2484721102" sldId="293"/>
            <ac:picMk id="5" creationId="{E499E88E-860D-9FA8-5AAF-C40CF866AEFD}"/>
          </ac:picMkLst>
        </pc:picChg>
        <pc:cxnChg chg="add del">
          <ac:chgData name="Sriramoju, Navyasree" userId="S::nsriram@calstatela.edu::818e917f-de66-406f-845b-c8a3468e49fc" providerId="AD" clId="Web-{8A923AF9-7975-49F6-A778-38E56D2FE310}" dt="2022-12-07T06:01:50.722" v="48"/>
          <ac:cxnSpMkLst>
            <pc:docMk/>
            <pc:sldMk cId="2484721102" sldId="293"/>
            <ac:cxnSpMk id="15" creationId="{ADC544FB-7860-4381-935B-43879C94F627}"/>
          </ac:cxnSpMkLst>
        </pc:cxnChg>
        <pc:cxnChg chg="add">
          <ac:chgData name="Sriramoju, Navyasree" userId="S::nsriram@calstatela.edu::818e917f-de66-406f-845b-c8a3468e49fc" providerId="AD" clId="Web-{8A923AF9-7975-49F6-A778-38E56D2FE310}" dt="2022-12-07T06:01:50.722" v="48"/>
          <ac:cxnSpMkLst>
            <pc:docMk/>
            <pc:sldMk cId="2484721102" sldId="293"/>
            <ac:cxnSpMk id="22" creationId="{7E7C77BC-7138-40B1-A15B-20F57A494629}"/>
          </ac:cxnSpMkLst>
        </pc:cxnChg>
        <pc:cxnChg chg="add">
          <ac:chgData name="Sriramoju, Navyasree" userId="S::nsriram@calstatela.edu::818e917f-de66-406f-845b-c8a3468e49fc" providerId="AD" clId="Web-{8A923AF9-7975-49F6-A778-38E56D2FE310}" dt="2022-12-07T06:01:50.722" v="48"/>
          <ac:cxnSpMkLst>
            <pc:docMk/>
            <pc:sldMk cId="2484721102" sldId="293"/>
            <ac:cxnSpMk id="24" creationId="{DB146403-F3D6-484B-B2ED-97F9565D0370}"/>
          </ac:cxnSpMkLst>
        </pc:cxnChg>
      </pc:sldChg>
      <pc:sldChg chg="addSp modSp new mod setBg">
        <pc:chgData name="Sriramoju, Navyasree" userId="S::nsriram@calstatela.edu::818e917f-de66-406f-845b-c8a3468e49fc" providerId="AD" clId="Web-{8A923AF9-7975-49F6-A778-38E56D2FE310}" dt="2022-12-07T06:13:16.706" v="110" actId="20577"/>
        <pc:sldMkLst>
          <pc:docMk/>
          <pc:sldMk cId="2564282286" sldId="294"/>
        </pc:sldMkLst>
        <pc:spChg chg="mod">
          <ac:chgData name="Sriramoju, Navyasree" userId="S::nsriram@calstatela.edu::818e917f-de66-406f-845b-c8a3468e49fc" providerId="AD" clId="Web-{8A923AF9-7975-49F6-A778-38E56D2FE310}" dt="2022-12-07T06:13:16.706" v="110" actId="20577"/>
          <ac:spMkLst>
            <pc:docMk/>
            <pc:sldMk cId="2564282286" sldId="294"/>
            <ac:spMk id="2" creationId="{BEEB7F6D-67F4-C8EA-1384-BD8998A7D5BA}"/>
          </ac:spMkLst>
        </pc:spChg>
        <pc:spChg chg="mod">
          <ac:chgData name="Sriramoju, Navyasree" userId="S::nsriram@calstatela.edu::818e917f-de66-406f-845b-c8a3468e49fc" providerId="AD" clId="Web-{8A923AF9-7975-49F6-A778-38E56D2FE310}" dt="2022-12-07T06:12:40.674" v="104" actId="20577"/>
          <ac:spMkLst>
            <pc:docMk/>
            <pc:sldMk cId="2564282286" sldId="294"/>
            <ac:spMk id="3" creationId="{B69756F1-3053-366A-1B39-9B74C4F016AD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12:11.564" v="102"/>
          <ac:spMkLst>
            <pc:docMk/>
            <pc:sldMk cId="2564282286" sldId="294"/>
            <ac:spMk id="10" creationId="{18FD74D4-C0F3-4E5B-9628-885593F0B528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12:11.564" v="102"/>
          <ac:spMkLst>
            <pc:docMk/>
            <pc:sldMk cId="2564282286" sldId="294"/>
            <ac:spMk id="12" creationId="{14909CA5-C1C9-48C7-8689-4B44A82CCFCA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6:12:51.002" v="107" actId="14100"/>
          <ac:picMkLst>
            <pc:docMk/>
            <pc:sldMk cId="2564282286" sldId="294"/>
            <ac:picMk id="4" creationId="{E1D47348-80A5-93BF-FA65-AB94C8A112BE}"/>
          </ac:picMkLst>
        </pc:picChg>
        <pc:picChg chg="add mod">
          <ac:chgData name="Sriramoju, Navyasree" userId="S::nsriram@calstatela.edu::818e917f-de66-406f-845b-c8a3468e49fc" providerId="AD" clId="Web-{8A923AF9-7975-49F6-A778-38E56D2FE310}" dt="2022-12-07T06:12:43.252" v="105" actId="14100"/>
          <ac:picMkLst>
            <pc:docMk/>
            <pc:sldMk cId="2564282286" sldId="294"/>
            <ac:picMk id="5" creationId="{F0C038B5-D3B4-DBE2-A33D-4A8F265E98B6}"/>
          </ac:picMkLst>
        </pc:picChg>
      </pc:sldChg>
      <pc:sldChg chg="addSp modSp new mod setBg">
        <pc:chgData name="Sriramoju, Navyasree" userId="S::nsriram@calstatela.edu::818e917f-de66-406f-845b-c8a3468e49fc" providerId="AD" clId="Web-{8A923AF9-7975-49F6-A778-38E56D2FE310}" dt="2022-12-07T06:15:50.959" v="117"/>
        <pc:sldMkLst>
          <pc:docMk/>
          <pc:sldMk cId="3982366620" sldId="295"/>
        </pc:sldMkLst>
        <pc:spChg chg="mod">
          <ac:chgData name="Sriramoju, Navyasree" userId="S::nsriram@calstatela.edu::818e917f-de66-406f-845b-c8a3468e49fc" providerId="AD" clId="Web-{8A923AF9-7975-49F6-A778-38E56D2FE310}" dt="2022-12-07T06:15:50.959" v="117"/>
          <ac:spMkLst>
            <pc:docMk/>
            <pc:sldMk cId="3982366620" sldId="295"/>
            <ac:spMk id="2" creationId="{FAE38BDF-B6C0-D8AA-19C2-A372BFD8CDE0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15:50.959" v="117"/>
          <ac:spMkLst>
            <pc:docMk/>
            <pc:sldMk cId="3982366620" sldId="295"/>
            <ac:spMk id="9" creationId="{C4879EFC-8E62-4E00-973C-C45EE9EC676D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15:50.959" v="117"/>
          <ac:spMkLst>
            <pc:docMk/>
            <pc:sldMk cId="3982366620" sldId="295"/>
            <ac:spMk id="11" creationId="{D6A9C53F-5F90-40A5-8C85-5412D39C8C68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6:15:50.959" v="117"/>
          <ac:picMkLst>
            <pc:docMk/>
            <pc:sldMk cId="3982366620" sldId="295"/>
            <ac:picMk id="3" creationId="{D43873FD-463E-1CAF-1A76-7706D343E0A6}"/>
          </ac:picMkLst>
        </pc:picChg>
        <pc:picChg chg="add mod">
          <ac:chgData name="Sriramoju, Navyasree" userId="S::nsriram@calstatela.edu::818e917f-de66-406f-845b-c8a3468e49fc" providerId="AD" clId="Web-{8A923AF9-7975-49F6-A778-38E56D2FE310}" dt="2022-12-07T06:15:50.959" v="117"/>
          <ac:picMkLst>
            <pc:docMk/>
            <pc:sldMk cId="3982366620" sldId="295"/>
            <ac:picMk id="4" creationId="{83FA488C-C0FC-B8B7-98A8-12ACE86A5D95}"/>
          </ac:picMkLst>
        </pc:picChg>
      </pc:sldChg>
      <pc:sldChg chg="addSp modSp new mod setBg">
        <pc:chgData name="Sriramoju, Navyasree" userId="S::nsriram@calstatela.edu::818e917f-de66-406f-845b-c8a3468e49fc" providerId="AD" clId="Web-{8A923AF9-7975-49F6-A778-38E56D2FE310}" dt="2022-12-07T07:23:22.485" v="419" actId="14100"/>
        <pc:sldMkLst>
          <pc:docMk/>
          <pc:sldMk cId="2781116336" sldId="296"/>
        </pc:sldMkLst>
        <pc:spChg chg="mod">
          <ac:chgData name="Sriramoju, Navyasree" userId="S::nsriram@calstatela.edu::818e917f-de66-406f-845b-c8a3468e49fc" providerId="AD" clId="Web-{8A923AF9-7975-49F6-A778-38E56D2FE310}" dt="2022-12-07T07:21:55.530" v="394"/>
          <ac:spMkLst>
            <pc:docMk/>
            <pc:sldMk cId="2781116336" sldId="296"/>
            <ac:spMk id="2" creationId="{5396C8A8-180C-6680-D433-40988A1D643C}"/>
          </ac:spMkLst>
        </pc:spChg>
        <pc:spChg chg="mod">
          <ac:chgData name="Sriramoju, Navyasree" userId="S::nsriram@calstatela.edu::818e917f-de66-406f-845b-c8a3468e49fc" providerId="AD" clId="Web-{8A923AF9-7975-49F6-A778-38E56D2FE310}" dt="2022-12-07T07:22:59.437" v="412" actId="20577"/>
          <ac:spMkLst>
            <pc:docMk/>
            <pc:sldMk cId="2781116336" sldId="296"/>
            <ac:spMk id="3" creationId="{64610B04-228D-BC1C-C0D4-B700F2127EB2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7:21:55.530" v="394"/>
          <ac:spMkLst>
            <pc:docMk/>
            <pc:sldMk cId="2781116336" sldId="296"/>
            <ac:spMk id="10" creationId="{746E2A38-ACC8-44E6-85E2-A79CBAF15174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7:23:22.485" v="419" actId="14100"/>
          <ac:picMkLst>
            <pc:docMk/>
            <pc:sldMk cId="2781116336" sldId="296"/>
            <ac:picMk id="4" creationId="{29C09421-DBDC-7A6C-0D84-9CC1D8F4C740}"/>
          </ac:picMkLst>
        </pc:picChg>
        <pc:picChg chg="add mod">
          <ac:chgData name="Sriramoju, Navyasree" userId="S::nsriram@calstatela.edu::818e917f-de66-406f-845b-c8a3468e49fc" providerId="AD" clId="Web-{8A923AF9-7975-49F6-A778-38E56D2FE310}" dt="2022-12-07T07:23:18.969" v="418" actId="14100"/>
          <ac:picMkLst>
            <pc:docMk/>
            <pc:sldMk cId="2781116336" sldId="296"/>
            <ac:picMk id="5" creationId="{30F87736-2E0A-AF0D-3076-63FB8FEF7C5C}"/>
          </ac:picMkLst>
        </pc:picChg>
      </pc:sldChg>
      <pc:sldChg chg="addSp modSp new mod setBg">
        <pc:chgData name="Sriramoju, Navyasree" userId="S::nsriram@calstatela.edu::818e917f-de66-406f-845b-c8a3468e49fc" providerId="AD" clId="Web-{8A923AF9-7975-49F6-A778-38E56D2FE310}" dt="2022-12-07T06:24:32.470" v="165" actId="20577"/>
        <pc:sldMkLst>
          <pc:docMk/>
          <pc:sldMk cId="2984861519" sldId="297"/>
        </pc:sldMkLst>
        <pc:spChg chg="mod">
          <ac:chgData name="Sriramoju, Navyasree" userId="S::nsriram@calstatela.edu::818e917f-de66-406f-845b-c8a3468e49fc" providerId="AD" clId="Web-{8A923AF9-7975-49F6-A778-38E56D2FE310}" dt="2022-12-07T06:24:32.470" v="165" actId="20577"/>
          <ac:spMkLst>
            <pc:docMk/>
            <pc:sldMk cId="2984861519" sldId="297"/>
            <ac:spMk id="2" creationId="{4C9E936F-774D-ED73-5C15-62F524006334}"/>
          </ac:spMkLst>
        </pc:spChg>
        <pc:spChg chg="mod">
          <ac:chgData name="Sriramoju, Navyasree" userId="S::nsriram@calstatela.edu::818e917f-de66-406f-845b-c8a3468e49fc" providerId="AD" clId="Web-{8A923AF9-7975-49F6-A778-38E56D2FE310}" dt="2022-12-07T06:24:22.314" v="162" actId="20577"/>
          <ac:spMkLst>
            <pc:docMk/>
            <pc:sldMk cId="2984861519" sldId="297"/>
            <ac:spMk id="3" creationId="{CC188C0D-20B7-B718-7D4F-2335E81E1D84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23:40.079" v="156"/>
          <ac:spMkLst>
            <pc:docMk/>
            <pc:sldMk cId="2984861519" sldId="297"/>
            <ac:spMk id="9" creationId="{C232B152-3720-4D3B-97ED-45CE5483F16F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23:40.079" v="156"/>
          <ac:spMkLst>
            <pc:docMk/>
            <pc:sldMk cId="2984861519" sldId="297"/>
            <ac:spMk id="11" creationId="{11BAB570-FF10-4E96-8A3F-FA9804702B89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23:40.079" v="156"/>
          <ac:spMkLst>
            <pc:docMk/>
            <pc:sldMk cId="2984861519" sldId="297"/>
            <ac:spMk id="13" creationId="{4B9FAFB2-BEB5-4848-8018-BCAD99E2E1AA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24:11.970" v="160"/>
          <ac:spMkLst>
            <pc:docMk/>
            <pc:sldMk cId="2984861519" sldId="297"/>
            <ac:spMk id="16" creationId="{33CD251C-A887-4D2F-925B-FC097198538B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24:11.970" v="160"/>
          <ac:spMkLst>
            <pc:docMk/>
            <pc:sldMk cId="2984861519" sldId="297"/>
            <ac:spMk id="17" creationId="{B19D093C-27FB-4032-B282-42C4563F257C}"/>
          </ac:spMkLst>
        </pc:spChg>
        <pc:grpChg chg="add">
          <ac:chgData name="Sriramoju, Navyasree" userId="S::nsriram@calstatela.edu::818e917f-de66-406f-845b-c8a3468e49fc" providerId="AD" clId="Web-{8A923AF9-7975-49F6-A778-38E56D2FE310}" dt="2022-12-07T06:24:11.970" v="160"/>
          <ac:grpSpMkLst>
            <pc:docMk/>
            <pc:sldMk cId="2984861519" sldId="297"/>
            <ac:grpSpMk id="18" creationId="{35EE815E-1BD3-4777-B652-6D98825BF66B}"/>
          </ac:grpSpMkLst>
        </pc:grpChg>
        <pc:picChg chg="add mod">
          <ac:chgData name="Sriramoju, Navyasree" userId="S::nsriram@calstatela.edu::818e917f-de66-406f-845b-c8a3468e49fc" providerId="AD" clId="Web-{8A923AF9-7975-49F6-A778-38E56D2FE310}" dt="2022-12-07T06:24:11.970" v="160"/>
          <ac:picMkLst>
            <pc:docMk/>
            <pc:sldMk cId="2984861519" sldId="297"/>
            <ac:picMk id="4" creationId="{8928779B-D6E8-05E7-C814-80442725C9A6}"/>
          </ac:picMkLst>
        </pc:picChg>
      </pc:sldChg>
      <pc:sldChg chg="addSp delSp modSp new mod setBg addAnim setClrOvrMap">
        <pc:chgData name="Sriramoju, Navyasree" userId="S::nsriram@calstatela.edu::818e917f-de66-406f-845b-c8a3468e49fc" providerId="AD" clId="Web-{8A923AF9-7975-49F6-A778-38E56D2FE310}" dt="2022-12-07T06:50:26.082" v="305"/>
        <pc:sldMkLst>
          <pc:docMk/>
          <pc:sldMk cId="1961470473" sldId="298"/>
        </pc:sldMkLst>
        <pc:spChg chg="mod ord">
          <ac:chgData name="Sriramoju, Navyasree" userId="S::nsriram@calstatela.edu::818e917f-de66-406f-845b-c8a3468e49fc" providerId="AD" clId="Web-{8A923AF9-7975-49F6-A778-38E56D2FE310}" dt="2022-12-07T06:50:26.082" v="305"/>
          <ac:spMkLst>
            <pc:docMk/>
            <pc:sldMk cId="1961470473" sldId="298"/>
            <ac:spMk id="2" creationId="{97E0C7CA-4889-0F8E-C230-5B51C7DDA0CF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25:48.660" v="178"/>
          <ac:spMkLst>
            <pc:docMk/>
            <pc:sldMk cId="1961470473" sldId="298"/>
            <ac:spMk id="7" creationId="{DA3C47C2-33A2-44B2-BEAB-FEB679075C24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25:32.815" v="173"/>
          <ac:spMkLst>
            <pc:docMk/>
            <pc:sldMk cId="1961470473" sldId="298"/>
            <ac:spMk id="8" creationId="{7CA0DAA6-33B8-4A25-810D-2F4D816FB40E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25:48.660" v="178"/>
          <ac:spMkLst>
            <pc:docMk/>
            <pc:sldMk cId="1961470473" sldId="298"/>
            <ac:spMk id="9" creationId="{AD182BA8-54AD-4D9F-8264-B0FA8BB47D7C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25:48.660" v="178"/>
          <ac:spMkLst>
            <pc:docMk/>
            <pc:sldMk cId="1961470473" sldId="298"/>
            <ac:spMk id="11" creationId="{4ED83379-0499-45E1-AB78-6AA230F96442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50:26.082" v="305"/>
          <ac:spMkLst>
            <pc:docMk/>
            <pc:sldMk cId="1961470473" sldId="298"/>
            <ac:spMk id="17" creationId="{7CA0DAA6-33B8-4A25-810D-2F4D816FB40E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50:26.082" v="305"/>
          <ac:spMkLst>
            <pc:docMk/>
            <pc:sldMk cId="1961470473" sldId="298"/>
            <ac:spMk id="19" creationId="{A8CCCB6D-5162-4AAE-A5E3-3AC55410DBCE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50:26.082" v="305"/>
          <ac:spMkLst>
            <pc:docMk/>
            <pc:sldMk cId="1961470473" sldId="298"/>
            <ac:spMk id="20" creationId="{0BCD8C04-CC7B-40EF-82EB-E9821F79BB86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27:45.521" v="190"/>
          <ac:spMkLst>
            <pc:docMk/>
            <pc:sldMk cId="1961470473" sldId="298"/>
            <ac:spMk id="22" creationId="{2A0E4E09-FC02-4ADC-951A-3FFA90B6FE39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27:45.521" v="190"/>
          <ac:spMkLst>
            <pc:docMk/>
            <pc:sldMk cId="1961470473" sldId="298"/>
            <ac:spMk id="24" creationId="{9453FF84-60C1-4EA8-B49B-1B8C2D0C589F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6:50:26.082" v="305"/>
          <ac:picMkLst>
            <pc:docMk/>
            <pc:sldMk cId="1961470473" sldId="298"/>
            <ac:picMk id="3" creationId="{4B847B86-4EEE-D90F-2FF3-F099B2593D2D}"/>
          </ac:picMkLst>
        </pc:picChg>
        <pc:picChg chg="add del">
          <ac:chgData name="Sriramoju, Navyasree" userId="S::nsriram@calstatela.edu::818e917f-de66-406f-845b-c8a3468e49fc" providerId="AD" clId="Web-{8A923AF9-7975-49F6-A778-38E56D2FE310}" dt="2022-12-07T06:25:32.815" v="173"/>
          <ac:picMkLst>
            <pc:docMk/>
            <pc:sldMk cId="1961470473" sldId="298"/>
            <ac:picMk id="4" creationId="{18230E0F-6DB4-1AEC-E69B-E6D2A1BDBA39}"/>
          </ac:picMkLst>
        </pc:picChg>
        <pc:picChg chg="add mod">
          <ac:chgData name="Sriramoju, Navyasree" userId="S::nsriram@calstatela.edu::818e917f-de66-406f-845b-c8a3468e49fc" providerId="AD" clId="Web-{8A923AF9-7975-49F6-A778-38E56D2FE310}" dt="2022-12-07T06:50:26.082" v="305"/>
          <ac:picMkLst>
            <pc:docMk/>
            <pc:sldMk cId="1961470473" sldId="298"/>
            <ac:picMk id="13" creationId="{E3C43F85-78B2-E858-3027-3F03DA990A77}"/>
          </ac:picMkLst>
        </pc:picChg>
      </pc:sldChg>
      <pc:sldChg chg="modSp new">
        <pc:chgData name="Sriramoju, Navyasree" userId="S::nsriram@calstatela.edu::818e917f-de66-406f-845b-c8a3468e49fc" providerId="AD" clId="Web-{8A923AF9-7975-49F6-A778-38E56D2FE310}" dt="2022-12-07T06:28:10.444" v="198" actId="20577"/>
        <pc:sldMkLst>
          <pc:docMk/>
          <pc:sldMk cId="2300034190" sldId="299"/>
        </pc:sldMkLst>
        <pc:spChg chg="mod">
          <ac:chgData name="Sriramoju, Navyasree" userId="S::nsriram@calstatela.edu::818e917f-de66-406f-845b-c8a3468e49fc" providerId="AD" clId="Web-{8A923AF9-7975-49F6-A778-38E56D2FE310}" dt="2022-12-07T06:28:10.444" v="198" actId="20577"/>
          <ac:spMkLst>
            <pc:docMk/>
            <pc:sldMk cId="2300034190" sldId="299"/>
            <ac:spMk id="2" creationId="{83091EEC-99EE-EA53-1A56-49AC3D1A3404}"/>
          </ac:spMkLst>
        </pc:spChg>
      </pc:sldChg>
      <pc:sldChg chg="addSp delSp modSp new mod ord setBg">
        <pc:chgData name="Sriramoju, Navyasree" userId="S::nsriram@calstatela.edu::818e917f-de66-406f-845b-c8a3468e49fc" providerId="AD" clId="Web-{8A923AF9-7975-49F6-A778-38E56D2FE310}" dt="2022-12-07T07:03:32.115" v="379"/>
        <pc:sldMkLst>
          <pc:docMk/>
          <pc:sldMk cId="2508597539" sldId="300"/>
        </pc:sldMkLst>
        <pc:spChg chg="mod">
          <ac:chgData name="Sriramoju, Navyasree" userId="S::nsriram@calstatela.edu::818e917f-de66-406f-845b-c8a3468e49fc" providerId="AD" clId="Web-{8A923AF9-7975-49F6-A778-38E56D2FE310}" dt="2022-12-07T06:58:12.593" v="347" actId="20577"/>
          <ac:spMkLst>
            <pc:docMk/>
            <pc:sldMk cId="2508597539" sldId="300"/>
            <ac:spMk id="2" creationId="{D12D4379-34BC-7495-9AE5-A4BA89A9E1CA}"/>
          </ac:spMkLst>
        </pc:spChg>
        <pc:spChg chg="mod ord">
          <ac:chgData name="Sriramoju, Navyasree" userId="S::nsriram@calstatela.edu::818e917f-de66-406f-845b-c8a3468e49fc" providerId="AD" clId="Web-{8A923AF9-7975-49F6-A778-38E56D2FE310}" dt="2022-12-07T06:56:41.716" v="338" actId="20577"/>
          <ac:spMkLst>
            <pc:docMk/>
            <pc:sldMk cId="2508597539" sldId="300"/>
            <ac:spMk id="3" creationId="{34E81924-72DE-04EF-CBDC-48F054B3110C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55:54.261" v="329"/>
          <ac:spMkLst>
            <pc:docMk/>
            <pc:sldMk cId="2508597539" sldId="300"/>
            <ac:spMk id="9" creationId="{CEB41C5C-0F34-4DDA-9D7C-5E717F35F60C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56:09.762" v="331"/>
          <ac:spMkLst>
            <pc:docMk/>
            <pc:sldMk cId="2508597539" sldId="300"/>
            <ac:spMk id="13" creationId="{0007FE00-9498-4706-B255-6437B0252C02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56:09.762" v="331"/>
          <ac:spMkLst>
            <pc:docMk/>
            <pc:sldMk cId="2508597539" sldId="300"/>
            <ac:spMk id="14" creationId="{2EB492CD-616E-47F8-933B-5E2D952A0593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6:56:09.762" v="331"/>
          <ac:spMkLst>
            <pc:docMk/>
            <pc:sldMk cId="2508597539" sldId="300"/>
            <ac:spMk id="15" creationId="{59383CF9-23B5-4335-9B21-1791C4CF1C75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6:56:09.777" v="332"/>
          <ac:spMkLst>
            <pc:docMk/>
            <pc:sldMk cId="2508597539" sldId="300"/>
            <ac:spMk id="17" creationId="{CEB41C5C-0F34-4DDA-9D7C-5E717F35F60C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6:56:09.777" v="332"/>
          <ac:picMkLst>
            <pc:docMk/>
            <pc:sldMk cId="2508597539" sldId="300"/>
            <ac:picMk id="4" creationId="{F8D8313F-D4D5-87E2-846A-141DB7275762}"/>
          </ac:picMkLst>
        </pc:picChg>
        <pc:cxnChg chg="add del">
          <ac:chgData name="Sriramoju, Navyasree" userId="S::nsriram@calstatela.edu::818e917f-de66-406f-845b-c8a3468e49fc" providerId="AD" clId="Web-{8A923AF9-7975-49F6-A778-38E56D2FE310}" dt="2022-12-07T06:55:54.261" v="329"/>
          <ac:cxnSpMkLst>
            <pc:docMk/>
            <pc:sldMk cId="2508597539" sldId="300"/>
            <ac:cxnSpMk id="11" creationId="{57E1E5E6-F385-4E9C-B201-BA5BDE5CAD52}"/>
          </ac:cxnSpMkLst>
        </pc:cxnChg>
        <pc:cxnChg chg="add">
          <ac:chgData name="Sriramoju, Navyasree" userId="S::nsriram@calstatela.edu::818e917f-de66-406f-845b-c8a3468e49fc" providerId="AD" clId="Web-{8A923AF9-7975-49F6-A778-38E56D2FE310}" dt="2022-12-07T06:56:09.777" v="332"/>
          <ac:cxnSpMkLst>
            <pc:docMk/>
            <pc:sldMk cId="2508597539" sldId="300"/>
            <ac:cxnSpMk id="18" creationId="{57E1E5E6-F385-4E9C-B201-BA5BDE5CAD52}"/>
          </ac:cxnSpMkLst>
        </pc:cxnChg>
      </pc:sldChg>
      <pc:sldChg chg="addSp delSp modSp new mod ord setBg addAnim setClrOvrMap">
        <pc:chgData name="Sriramoju, Navyasree" userId="S::nsriram@calstatela.edu::818e917f-de66-406f-845b-c8a3468e49fc" providerId="AD" clId="Web-{8A923AF9-7975-49F6-A778-38E56D2FE310}" dt="2022-12-07T07:03:34.490" v="380"/>
        <pc:sldMkLst>
          <pc:docMk/>
          <pc:sldMk cId="4059163910" sldId="301"/>
        </pc:sldMkLst>
        <pc:spChg chg="add del mod">
          <ac:chgData name="Sriramoju, Navyasree" userId="S::nsriram@calstatela.edu::818e917f-de66-406f-845b-c8a3468e49fc" providerId="AD" clId="Web-{8A923AF9-7975-49F6-A778-38E56D2FE310}" dt="2022-12-07T07:03:17.427" v="378" actId="20577"/>
          <ac:spMkLst>
            <pc:docMk/>
            <pc:sldMk cId="4059163910" sldId="301"/>
            <ac:spMk id="2" creationId="{DAD77FC0-1784-4A38-F071-2EAC1D614C7B}"/>
          </ac:spMkLst>
        </pc:spChg>
        <pc:spChg chg="add del mod">
          <ac:chgData name="Sriramoju, Navyasree" userId="S::nsriram@calstatela.edu::818e917f-de66-406f-845b-c8a3468e49fc" providerId="AD" clId="Web-{8A923AF9-7975-49F6-A778-38E56D2FE310}" dt="2022-12-07T07:00:29.767" v="363"/>
          <ac:spMkLst>
            <pc:docMk/>
            <pc:sldMk cId="4059163910" sldId="301"/>
            <ac:spMk id="5" creationId="{3CED5DDA-C35D-C3BA-640B-7B326ECF1461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00:28.408" v="362"/>
          <ac:spMkLst>
            <pc:docMk/>
            <pc:sldMk cId="4059163910" sldId="301"/>
            <ac:spMk id="6" creationId="{01F14456-235D-15AF-F545-520B3ACF4E7E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03:03.255" v="374"/>
          <ac:spMkLst>
            <pc:docMk/>
            <pc:sldMk cId="4059163910" sldId="301"/>
            <ac:spMk id="8" creationId="{605494DE-B078-4D87-BB01-C84320618DAD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03:03.255" v="374"/>
          <ac:spMkLst>
            <pc:docMk/>
            <pc:sldMk cId="4059163910" sldId="301"/>
            <ac:spMk id="10" creationId="{9A0576B0-CD8C-4661-95C8-A9F2CE7CDDB0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03:03.255" v="374"/>
          <ac:spMkLst>
            <pc:docMk/>
            <pc:sldMk cId="4059163910" sldId="301"/>
            <ac:spMk id="12" creationId="{3FF60E2B-3919-423C-B1FF-56CDE6681165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7:03:03.255" v="374"/>
          <ac:picMkLst>
            <pc:docMk/>
            <pc:sldMk cId="4059163910" sldId="301"/>
            <ac:picMk id="3" creationId="{8C72EA0D-C74D-F8C7-AB32-F6AAF7F33749}"/>
          </ac:picMkLst>
        </pc:picChg>
      </pc:sldChg>
      <pc:sldChg chg="addSp delSp modSp new mod setBg">
        <pc:chgData name="Sriramoju, Navyasree" userId="S::nsriram@calstatela.edu::818e917f-de66-406f-845b-c8a3468e49fc" providerId="AD" clId="Web-{8A923AF9-7975-49F6-A778-38E56D2FE310}" dt="2022-12-07T07:25:53.488" v="441"/>
        <pc:sldMkLst>
          <pc:docMk/>
          <pc:sldMk cId="4276722549" sldId="302"/>
        </pc:sldMkLst>
        <pc:spChg chg="mod ord">
          <ac:chgData name="Sriramoju, Navyasree" userId="S::nsriram@calstatela.edu::818e917f-de66-406f-845b-c8a3468e49fc" providerId="AD" clId="Web-{8A923AF9-7975-49F6-A778-38E56D2FE310}" dt="2022-12-07T07:24:58.003" v="431"/>
          <ac:spMkLst>
            <pc:docMk/>
            <pc:sldMk cId="4276722549" sldId="302"/>
            <ac:spMk id="2" creationId="{C27D2B93-5F2F-0DBD-4866-5A67B567EF43}"/>
          </ac:spMkLst>
        </pc:spChg>
        <pc:spChg chg="add del mod">
          <ac:chgData name="Sriramoju, Navyasree" userId="S::nsriram@calstatela.edu::818e917f-de66-406f-845b-c8a3468e49fc" providerId="AD" clId="Web-{8A923AF9-7975-49F6-A778-38E56D2FE310}" dt="2022-12-07T07:25:53.488" v="440"/>
          <ac:spMkLst>
            <pc:docMk/>
            <pc:sldMk cId="4276722549" sldId="302"/>
            <ac:spMk id="7" creationId="{39A09CEF-B86D-F1EE-214A-729333778B1C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24:58.003" v="431"/>
          <ac:spMkLst>
            <pc:docMk/>
            <pc:sldMk cId="4276722549" sldId="302"/>
            <ac:spMk id="9" creationId="{70BDD0CE-06A4-404B-8A13-580229C1C923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24:58.003" v="431"/>
          <ac:spMkLst>
            <pc:docMk/>
            <pc:sldMk cId="4276722549" sldId="302"/>
            <ac:spMk id="11" creationId="{EE9899FA-8881-472C-AA59-D08A89CA8AEF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24:58.003" v="431"/>
          <ac:spMkLst>
            <pc:docMk/>
            <pc:sldMk cId="4276722549" sldId="302"/>
            <ac:spMk id="13" creationId="{080B7D90-3DF1-4514-B26D-616BE35553C9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7:24:58.003" v="431"/>
          <ac:spMkLst>
            <pc:docMk/>
            <pc:sldMk cId="4276722549" sldId="302"/>
            <ac:spMk id="18" creationId="{A4AC5506-6312-4701-8D3C-40187889A947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7:24:58.003" v="431"/>
          <ac:picMkLst>
            <pc:docMk/>
            <pc:sldMk cId="4276722549" sldId="302"/>
            <ac:picMk id="3" creationId="{88F751F1-8E2C-3703-8B78-EB46763464AE}"/>
          </ac:picMkLst>
        </pc:picChg>
        <pc:picChg chg="add mod">
          <ac:chgData name="Sriramoju, Navyasree" userId="S::nsriram@calstatela.edu::818e917f-de66-406f-845b-c8a3468e49fc" providerId="AD" clId="Web-{8A923AF9-7975-49F6-A778-38E56D2FE310}" dt="2022-12-07T07:24:58.003" v="431"/>
          <ac:picMkLst>
            <pc:docMk/>
            <pc:sldMk cId="4276722549" sldId="302"/>
            <ac:picMk id="4" creationId="{64663C08-7F85-195B-2DBE-5089AEC6B3F0}"/>
          </ac:picMkLst>
        </pc:picChg>
        <pc:picChg chg="add del mod">
          <ac:chgData name="Sriramoju, Navyasree" userId="S::nsriram@calstatela.edu::818e917f-de66-406f-845b-c8a3468e49fc" providerId="AD" clId="Web-{8A923AF9-7975-49F6-A778-38E56D2FE310}" dt="2022-12-07T07:25:27.987" v="433"/>
          <ac:picMkLst>
            <pc:docMk/>
            <pc:sldMk cId="4276722549" sldId="302"/>
            <ac:picMk id="5" creationId="{BCDA439C-864B-BAFF-82F8-A17810277FF4}"/>
          </ac:picMkLst>
        </pc:picChg>
        <pc:picChg chg="add del mod">
          <ac:chgData name="Sriramoju, Navyasree" userId="S::nsriram@calstatela.edu::818e917f-de66-406f-845b-c8a3468e49fc" providerId="AD" clId="Web-{8A923AF9-7975-49F6-A778-38E56D2FE310}" dt="2022-12-07T07:25:53.488" v="441"/>
          <ac:picMkLst>
            <pc:docMk/>
            <pc:sldMk cId="4276722549" sldId="302"/>
            <ac:picMk id="6" creationId="{C1166350-0D3D-3AEF-297B-8B0863CC04C5}"/>
          </ac:picMkLst>
        </pc:picChg>
      </pc:sldChg>
      <pc:sldChg chg="addSp modSp new mod setBg">
        <pc:chgData name="Sriramoju, Navyasree" userId="S::nsriram@calstatela.edu::818e917f-de66-406f-845b-c8a3468e49fc" providerId="AD" clId="Web-{8A923AF9-7975-49F6-A778-38E56D2FE310}" dt="2022-12-07T07:29:25.399" v="477" actId="20577"/>
        <pc:sldMkLst>
          <pc:docMk/>
          <pc:sldMk cId="2863215263" sldId="303"/>
        </pc:sldMkLst>
        <pc:spChg chg="mod">
          <ac:chgData name="Sriramoju, Navyasree" userId="S::nsriram@calstatela.edu::818e917f-de66-406f-845b-c8a3468e49fc" providerId="AD" clId="Web-{8A923AF9-7975-49F6-A778-38E56D2FE310}" dt="2022-12-07T07:29:25.399" v="477" actId="20577"/>
          <ac:spMkLst>
            <pc:docMk/>
            <pc:sldMk cId="2863215263" sldId="303"/>
            <ac:spMk id="2" creationId="{E2DF94F3-27D9-529C-1B81-5E97CFEEFBFA}"/>
          </ac:spMkLst>
        </pc:spChg>
        <pc:spChg chg="mod">
          <ac:chgData name="Sriramoju, Navyasree" userId="S::nsriram@calstatela.edu::818e917f-de66-406f-845b-c8a3468e49fc" providerId="AD" clId="Web-{8A923AF9-7975-49F6-A778-38E56D2FE310}" dt="2022-12-07T07:28:40.226" v="461" actId="20577"/>
          <ac:spMkLst>
            <pc:docMk/>
            <pc:sldMk cId="2863215263" sldId="303"/>
            <ac:spMk id="3" creationId="{BDC58544-7C23-6C3D-72DF-AD2C074E8946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7:28:08.288" v="458"/>
          <ac:spMkLst>
            <pc:docMk/>
            <pc:sldMk cId="2863215263" sldId="303"/>
            <ac:spMk id="10" creationId="{5AAE9118-0436-4488-AC4A-C14DF6A7B6B1}"/>
          </ac:spMkLst>
        </pc:spChg>
        <pc:spChg chg="add">
          <ac:chgData name="Sriramoju, Navyasree" userId="S::nsriram@calstatela.edu::818e917f-de66-406f-845b-c8a3468e49fc" providerId="AD" clId="Web-{8A923AF9-7975-49F6-A778-38E56D2FE310}" dt="2022-12-07T07:28:08.288" v="458"/>
          <ac:spMkLst>
            <pc:docMk/>
            <pc:sldMk cId="2863215263" sldId="303"/>
            <ac:spMk id="12" creationId="{48AADC38-41AB-482C-B8C3-6B9CD91B678A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7:28:08.288" v="458"/>
          <ac:picMkLst>
            <pc:docMk/>
            <pc:sldMk cId="2863215263" sldId="303"/>
            <ac:picMk id="4" creationId="{B8F030D0-5FC8-C18E-33CD-C5C950C0992C}"/>
          </ac:picMkLst>
        </pc:picChg>
        <pc:picChg chg="add mod">
          <ac:chgData name="Sriramoju, Navyasree" userId="S::nsriram@calstatela.edu::818e917f-de66-406f-845b-c8a3468e49fc" providerId="AD" clId="Web-{8A923AF9-7975-49F6-A778-38E56D2FE310}" dt="2022-12-07T07:28:27.991" v="460" actId="14100"/>
          <ac:picMkLst>
            <pc:docMk/>
            <pc:sldMk cId="2863215263" sldId="303"/>
            <ac:picMk id="5" creationId="{3205D28D-6D1B-7FCB-823E-05F5B08A2A87}"/>
          </ac:picMkLst>
        </pc:picChg>
      </pc:sldChg>
      <pc:sldChg chg="addSp delSp modSp new mod setBg addAnim">
        <pc:chgData name="Sriramoju, Navyasree" userId="S::nsriram@calstatela.edu::818e917f-de66-406f-845b-c8a3468e49fc" providerId="AD" clId="Web-{8A923AF9-7975-49F6-A778-38E56D2FE310}" dt="2022-12-07T07:32:17.793" v="511"/>
        <pc:sldMkLst>
          <pc:docMk/>
          <pc:sldMk cId="2444782300" sldId="304"/>
        </pc:sldMkLst>
        <pc:spChg chg="mod">
          <ac:chgData name="Sriramoju, Navyasree" userId="S::nsriram@calstatela.edu::818e917f-de66-406f-845b-c8a3468e49fc" providerId="AD" clId="Web-{8A923AF9-7975-49F6-A778-38E56D2FE310}" dt="2022-12-07T07:32:17.793" v="511"/>
          <ac:spMkLst>
            <pc:docMk/>
            <pc:sldMk cId="2444782300" sldId="304"/>
            <ac:spMk id="2" creationId="{CA331748-C37F-2625-B7A6-4A5B951D8460}"/>
          </ac:spMkLst>
        </pc:spChg>
        <pc:spChg chg="add del mod">
          <ac:chgData name="Sriramoju, Navyasree" userId="S::nsriram@calstatela.edu::818e917f-de66-406f-845b-c8a3468e49fc" providerId="AD" clId="Web-{8A923AF9-7975-49F6-A778-38E56D2FE310}" dt="2022-12-07T07:30:17.822" v="492"/>
          <ac:spMkLst>
            <pc:docMk/>
            <pc:sldMk cId="2444782300" sldId="304"/>
            <ac:spMk id="3" creationId="{CAED2E2C-0EC8-F7E4-515A-C0059D4E7E5A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0:55.479" v="497"/>
          <ac:spMkLst>
            <pc:docMk/>
            <pc:sldMk cId="2444782300" sldId="304"/>
            <ac:spMk id="9" creationId="{1707FC24-6981-43D9-B525-C7832BA22463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0:57.838" v="499"/>
          <ac:spMkLst>
            <pc:docMk/>
            <pc:sldMk cId="2444782300" sldId="304"/>
            <ac:spMk id="11" creationId="{047C8CCB-F95D-4249-92DD-651249D3535A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0:57.838" v="499"/>
          <ac:spMkLst>
            <pc:docMk/>
            <pc:sldMk cId="2444782300" sldId="304"/>
            <ac:spMk id="12" creationId="{6753252F-4873-4F63-801D-CC719279A7D5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1:00.229" v="501"/>
          <ac:spMkLst>
            <pc:docMk/>
            <pc:sldMk cId="2444782300" sldId="304"/>
            <ac:spMk id="13" creationId="{04357C93-F0CB-4A1C-8F77-4E9063789819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1:00.229" v="501"/>
          <ac:spMkLst>
            <pc:docMk/>
            <pc:sldMk cId="2444782300" sldId="304"/>
            <ac:spMk id="14" creationId="{BA79A7CF-01AF-4178-9369-94E0C90EB046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1:00.229" v="501"/>
          <ac:spMkLst>
            <pc:docMk/>
            <pc:sldMk cId="2444782300" sldId="304"/>
            <ac:spMk id="15" creationId="{90F533E9-6690-41A8-A372-4C6C622D028D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1:00.229" v="501"/>
          <ac:spMkLst>
            <pc:docMk/>
            <pc:sldMk cId="2444782300" sldId="304"/>
            <ac:spMk id="16" creationId="{99413ED5-9ED4-4772-BCE4-2BCAE6B12E35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1:53.965" v="506"/>
          <ac:spMkLst>
            <pc:docMk/>
            <pc:sldMk cId="2444782300" sldId="304"/>
            <ac:spMk id="18" creationId="{16C5FA50-8D52-4617-AF91-5C7B1C8352F1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1:53.965" v="506"/>
          <ac:spMkLst>
            <pc:docMk/>
            <pc:sldMk cId="2444782300" sldId="304"/>
            <ac:spMk id="19" creationId="{E223798C-12AD-4B0C-A50C-D676347D67CF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2:17.793" v="511"/>
          <ac:spMkLst>
            <pc:docMk/>
            <pc:sldMk cId="2444782300" sldId="304"/>
            <ac:spMk id="24" creationId="{19D32F93-50AC-4C46-A5DB-291C60DDB7BD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2:17.793" v="511"/>
          <ac:spMkLst>
            <pc:docMk/>
            <pc:sldMk cId="2444782300" sldId="304"/>
            <ac:spMk id="26" creationId="{86FD7672-78BE-4D6F-A711-2CDB79B52DFF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2:17.793" v="511"/>
          <ac:spMkLst>
            <pc:docMk/>
            <pc:sldMk cId="2444782300" sldId="304"/>
            <ac:spMk id="28" creationId="{827DC2C4-B485-428A-BF4A-472D2967F47F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2:17.793" v="511"/>
          <ac:spMkLst>
            <pc:docMk/>
            <pc:sldMk cId="2444782300" sldId="304"/>
            <ac:spMk id="30" creationId="{4A62647B-1222-407C-8740-5A497612B1F5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2:17.793" v="511"/>
          <ac:spMkLst>
            <pc:docMk/>
            <pc:sldMk cId="2444782300" sldId="304"/>
            <ac:spMk id="35" creationId="{47BDE95F-650B-4D12-A3A5-975E461D2E00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2:17.793" v="511"/>
          <ac:spMkLst>
            <pc:docMk/>
            <pc:sldMk cId="2444782300" sldId="304"/>
            <ac:spMk id="37" creationId="{71FC7D98-7B8B-402A-90FC-F027482F2142}"/>
          </ac:spMkLst>
        </pc:spChg>
        <pc:spChg chg="add del">
          <ac:chgData name="Sriramoju, Navyasree" userId="S::nsriram@calstatela.edu::818e917f-de66-406f-845b-c8a3468e49fc" providerId="AD" clId="Web-{8A923AF9-7975-49F6-A778-38E56D2FE310}" dt="2022-12-07T07:32:17.793" v="511"/>
          <ac:spMkLst>
            <pc:docMk/>
            <pc:sldMk cId="2444782300" sldId="304"/>
            <ac:spMk id="39" creationId="{AD7356EA-285B-4E5D-8FEC-104659A4FD2C}"/>
          </ac:spMkLst>
        </pc:spChg>
        <pc:picChg chg="add mod">
          <ac:chgData name="Sriramoju, Navyasree" userId="S::nsriram@calstatela.edu::818e917f-de66-406f-845b-c8a3468e49fc" providerId="AD" clId="Web-{8A923AF9-7975-49F6-A778-38E56D2FE310}" dt="2022-12-07T07:32:17.793" v="511"/>
          <ac:picMkLst>
            <pc:docMk/>
            <pc:sldMk cId="2444782300" sldId="304"/>
            <ac:picMk id="4" creationId="{95F4E361-F153-5F4D-0F80-505B1DA5F626}"/>
          </ac:picMkLst>
        </pc:picChg>
      </pc:sldChg>
    </pc:docChg>
  </pc:docChgLst>
  <pc:docChgLst>
    <pc:chgData name="Sriramoju, Navyasree" userId="S::nsriram@calstatela.edu::818e917f-de66-406f-845b-c8a3468e49fc" providerId="AD" clId="Web-{CFDE064C-92CC-47B9-9AC6-A530521C71F6}"/>
    <pc:docChg chg="addSld delSld modSld">
      <pc:chgData name="Sriramoju, Navyasree" userId="S::nsriram@calstatela.edu::818e917f-de66-406f-845b-c8a3468e49fc" providerId="AD" clId="Web-{CFDE064C-92CC-47B9-9AC6-A530521C71F6}" dt="2022-12-07T22:49:38.350" v="21" actId="20577"/>
      <pc:docMkLst>
        <pc:docMk/>
      </pc:docMkLst>
      <pc:sldChg chg="modSp">
        <pc:chgData name="Sriramoju, Navyasree" userId="S::nsriram@calstatela.edu::818e917f-de66-406f-845b-c8a3468e49fc" providerId="AD" clId="Web-{CFDE064C-92CC-47B9-9AC6-A530521C71F6}" dt="2022-12-07T22:42:26.266" v="8" actId="14100"/>
        <pc:sldMkLst>
          <pc:docMk/>
          <pc:sldMk cId="378382721" sldId="271"/>
        </pc:sldMkLst>
        <pc:spChg chg="mod">
          <ac:chgData name="Sriramoju, Navyasree" userId="S::nsriram@calstatela.edu::818e917f-de66-406f-845b-c8a3468e49fc" providerId="AD" clId="Web-{CFDE064C-92CC-47B9-9AC6-A530521C71F6}" dt="2022-12-07T22:42:21.625" v="7" actId="14100"/>
          <ac:spMkLst>
            <pc:docMk/>
            <pc:sldMk cId="378382721" sldId="271"/>
            <ac:spMk id="2" creationId="{CE92F781-5EDC-0913-7A54-BE30C84C120F}"/>
          </ac:spMkLst>
        </pc:spChg>
        <pc:spChg chg="mod">
          <ac:chgData name="Sriramoju, Navyasree" userId="S::nsriram@calstatela.edu::818e917f-de66-406f-845b-c8a3468e49fc" providerId="AD" clId="Web-{CFDE064C-92CC-47B9-9AC6-A530521C71F6}" dt="2022-12-07T22:42:26.266" v="8" actId="14100"/>
          <ac:spMkLst>
            <pc:docMk/>
            <pc:sldMk cId="378382721" sldId="271"/>
            <ac:spMk id="20" creationId="{C9E4C7BE-9C49-C389-7363-2426183A10AC}"/>
          </ac:spMkLst>
        </pc:spChg>
      </pc:sldChg>
      <pc:sldChg chg="modSp">
        <pc:chgData name="Sriramoju, Navyasree" userId="S::nsriram@calstatela.edu::818e917f-de66-406f-845b-c8a3468e49fc" providerId="AD" clId="Web-{CFDE064C-92CC-47B9-9AC6-A530521C71F6}" dt="2022-12-07T22:46:13.046" v="10"/>
        <pc:sldMkLst>
          <pc:docMk/>
          <pc:sldMk cId="2965702500" sldId="277"/>
        </pc:sldMkLst>
        <pc:graphicFrameChg chg="mod modGraphic">
          <ac:chgData name="Sriramoju, Navyasree" userId="S::nsriram@calstatela.edu::818e917f-de66-406f-845b-c8a3468e49fc" providerId="AD" clId="Web-{CFDE064C-92CC-47B9-9AC6-A530521C71F6}" dt="2022-12-07T22:46:13.046" v="10"/>
          <ac:graphicFrameMkLst>
            <pc:docMk/>
            <pc:sldMk cId="2965702500" sldId="277"/>
            <ac:graphicFrameMk id="17" creationId="{3147A58C-4620-B930-A5B1-40DA6E7EE185}"/>
          </ac:graphicFrameMkLst>
        </pc:graphicFrameChg>
      </pc:sldChg>
      <pc:sldChg chg="modSp add del">
        <pc:chgData name="Sriramoju, Navyasree" userId="S::nsriram@calstatela.edu::818e917f-de66-406f-845b-c8a3468e49fc" providerId="AD" clId="Web-{CFDE064C-92CC-47B9-9AC6-A530521C71F6}" dt="2022-12-07T22:49:38.350" v="21" actId="20577"/>
        <pc:sldMkLst>
          <pc:docMk/>
          <pc:sldMk cId="60790441" sldId="282"/>
        </pc:sldMkLst>
        <pc:spChg chg="mod">
          <ac:chgData name="Sriramoju, Navyasree" userId="S::nsriram@calstatela.edu::818e917f-de66-406f-845b-c8a3468e49fc" providerId="AD" clId="Web-{CFDE064C-92CC-47B9-9AC6-A530521C71F6}" dt="2022-12-07T22:49:38.350" v="21" actId="20577"/>
          <ac:spMkLst>
            <pc:docMk/>
            <pc:sldMk cId="60790441" sldId="282"/>
            <ac:spMk id="9" creationId="{44B35008-CB24-4699-97C4-EA8AC9C0A1EB}"/>
          </ac:spMkLst>
        </pc:spChg>
      </pc:sldChg>
    </pc:docChg>
  </pc:docChgLst>
  <pc:docChgLst>
    <pc:chgData name="DANDU, SUSHMITHA" userId="S::sdandu3@calstatela.edu::d35e4126-c664-4ea4-bcf8-e2ca51e96558" providerId="AD" clId="Web-{BC72CAA9-C1C7-44B8-B0F9-50175B7A52C7}"/>
    <pc:docChg chg="delSld">
      <pc:chgData name="DANDU, SUSHMITHA" userId="S::sdandu3@calstatela.edu::d35e4126-c664-4ea4-bcf8-e2ca51e96558" providerId="AD" clId="Web-{BC72CAA9-C1C7-44B8-B0F9-50175B7A52C7}" dt="2023-02-23T19:55:50.304" v="4"/>
      <pc:docMkLst>
        <pc:docMk/>
      </pc:docMkLst>
      <pc:sldChg chg="del">
        <pc:chgData name="DANDU, SUSHMITHA" userId="S::sdandu3@calstatela.edu::d35e4126-c664-4ea4-bcf8-e2ca51e96558" providerId="AD" clId="Web-{BC72CAA9-C1C7-44B8-B0F9-50175B7A52C7}" dt="2023-02-23T19:55:40.819" v="3"/>
        <pc:sldMkLst>
          <pc:docMk/>
          <pc:sldMk cId="2891865210" sldId="284"/>
        </pc:sldMkLst>
      </pc:sldChg>
      <pc:sldChg chg="del">
        <pc:chgData name="DANDU, SUSHMITHA" userId="S::sdandu3@calstatela.edu::d35e4126-c664-4ea4-bcf8-e2ca51e96558" providerId="AD" clId="Web-{BC72CAA9-C1C7-44B8-B0F9-50175B7A52C7}" dt="2023-02-23T19:55:39.304" v="2"/>
        <pc:sldMkLst>
          <pc:docMk/>
          <pc:sldMk cId="1745333296" sldId="285"/>
        </pc:sldMkLst>
      </pc:sldChg>
      <pc:sldChg chg="del">
        <pc:chgData name="DANDU, SUSHMITHA" userId="S::sdandu3@calstatela.edu::d35e4126-c664-4ea4-bcf8-e2ca51e96558" providerId="AD" clId="Web-{BC72CAA9-C1C7-44B8-B0F9-50175B7A52C7}" dt="2023-02-23T19:55:37.554" v="1"/>
        <pc:sldMkLst>
          <pc:docMk/>
          <pc:sldMk cId="4000572332" sldId="290"/>
        </pc:sldMkLst>
      </pc:sldChg>
      <pc:sldChg chg="del">
        <pc:chgData name="DANDU, SUSHMITHA" userId="S::sdandu3@calstatela.edu::d35e4126-c664-4ea4-bcf8-e2ca51e96558" providerId="AD" clId="Web-{BC72CAA9-C1C7-44B8-B0F9-50175B7A52C7}" dt="2023-02-23T19:55:50.304" v="4"/>
        <pc:sldMkLst>
          <pc:docMk/>
          <pc:sldMk cId="1961470473" sldId="298"/>
        </pc:sldMkLst>
      </pc:sldChg>
      <pc:sldChg chg="del">
        <pc:chgData name="DANDU, SUSHMITHA" userId="S::sdandu3@calstatela.edu::d35e4126-c664-4ea4-bcf8-e2ca51e96558" providerId="AD" clId="Web-{BC72CAA9-C1C7-44B8-B0F9-50175B7A52C7}" dt="2023-02-23T19:55:35.835" v="0"/>
        <pc:sldMkLst>
          <pc:docMk/>
          <pc:sldMk cId="2264605438" sldId="305"/>
        </pc:sldMkLst>
      </pc:sldChg>
    </pc:docChg>
  </pc:docChgLst>
  <pc:docChgLst>
    <pc:chgData name="Sriramoju, Navyasree" userId="S::nsriram@calstatela.edu::818e917f-de66-406f-845b-c8a3468e49fc" providerId="AD" clId="Web-{4DCE5856-5BA8-4661-B217-18C05904736F}"/>
    <pc:docChg chg="addSld modSld">
      <pc:chgData name="Sriramoju, Navyasree" userId="S::nsriram@calstatela.edu::818e917f-de66-406f-845b-c8a3468e49fc" providerId="AD" clId="Web-{4DCE5856-5BA8-4661-B217-18C05904736F}" dt="2022-12-07T08:31:39.054" v="285" actId="14100"/>
      <pc:docMkLst>
        <pc:docMk/>
      </pc:docMkLst>
      <pc:sldChg chg="modSp">
        <pc:chgData name="Sriramoju, Navyasree" userId="S::nsriram@calstatela.edu::818e917f-de66-406f-845b-c8a3468e49fc" providerId="AD" clId="Web-{4DCE5856-5BA8-4661-B217-18C05904736F}" dt="2022-12-07T08:13:21.165" v="3" actId="20577"/>
        <pc:sldMkLst>
          <pc:docMk/>
          <pc:sldMk cId="455736668" sldId="269"/>
        </pc:sldMkLst>
        <pc:spChg chg="mod">
          <ac:chgData name="Sriramoju, Navyasree" userId="S::nsriram@calstatela.edu::818e917f-de66-406f-845b-c8a3468e49fc" providerId="AD" clId="Web-{4DCE5856-5BA8-4661-B217-18C05904736F}" dt="2022-12-07T08:13:21.165" v="3" actId="20577"/>
          <ac:spMkLst>
            <pc:docMk/>
            <pc:sldMk cId="455736668" sldId="269"/>
            <ac:spMk id="3" creationId="{4A0F16F0-B3D8-9EC4-55FE-599BB92A2EEF}"/>
          </ac:spMkLst>
        </pc:spChg>
      </pc:sldChg>
      <pc:sldChg chg="modSp">
        <pc:chgData name="Sriramoju, Navyasree" userId="S::nsriram@calstatela.edu::818e917f-de66-406f-845b-c8a3468e49fc" providerId="AD" clId="Web-{4DCE5856-5BA8-4661-B217-18C05904736F}" dt="2022-12-07T08:13:33.494" v="7" actId="20577"/>
        <pc:sldMkLst>
          <pc:docMk/>
          <pc:sldMk cId="4203035705" sldId="274"/>
        </pc:sldMkLst>
        <pc:spChg chg="mod">
          <ac:chgData name="Sriramoju, Navyasree" userId="S::nsriram@calstatela.edu::818e917f-de66-406f-845b-c8a3468e49fc" providerId="AD" clId="Web-{4DCE5856-5BA8-4661-B217-18C05904736F}" dt="2022-12-07T08:13:33.494" v="7" actId="20577"/>
          <ac:spMkLst>
            <pc:docMk/>
            <pc:sldMk cId="4203035705" sldId="274"/>
            <ac:spMk id="6" creationId="{0DAD2849-D95C-1BB3-23D1-799E377F40FC}"/>
          </ac:spMkLst>
        </pc:spChg>
      </pc:sldChg>
      <pc:sldChg chg="modSp">
        <pc:chgData name="Sriramoju, Navyasree" userId="S::nsriram@calstatela.edu::818e917f-de66-406f-845b-c8a3468e49fc" providerId="AD" clId="Web-{4DCE5856-5BA8-4661-B217-18C05904736F}" dt="2022-12-07T08:13:45.307" v="10" actId="20577"/>
        <pc:sldMkLst>
          <pc:docMk/>
          <pc:sldMk cId="1876060637" sldId="278"/>
        </pc:sldMkLst>
        <pc:spChg chg="mod">
          <ac:chgData name="Sriramoju, Navyasree" userId="S::nsriram@calstatela.edu::818e917f-de66-406f-845b-c8a3468e49fc" providerId="AD" clId="Web-{4DCE5856-5BA8-4661-B217-18C05904736F}" dt="2022-12-07T08:13:45.307" v="10" actId="20577"/>
          <ac:spMkLst>
            <pc:docMk/>
            <pc:sldMk cId="1876060637" sldId="278"/>
            <ac:spMk id="2" creationId="{D1A1463A-1112-DA1D-510C-8C83392EE9E9}"/>
          </ac:spMkLst>
        </pc:spChg>
      </pc:sldChg>
      <pc:sldChg chg="addSp delSp modSp mod setClrOvrMap">
        <pc:chgData name="Sriramoju, Navyasree" userId="S::nsriram@calstatela.edu::818e917f-de66-406f-845b-c8a3468e49fc" providerId="AD" clId="Web-{4DCE5856-5BA8-4661-B217-18C05904736F}" dt="2022-12-07T08:31:39.054" v="285" actId="14100"/>
        <pc:sldMkLst>
          <pc:docMk/>
          <pc:sldMk cId="1745333296" sldId="285"/>
        </pc:sldMkLst>
        <pc:spChg chg="mod">
          <ac:chgData name="Sriramoju, Navyasree" userId="S::nsriram@calstatela.edu::818e917f-de66-406f-845b-c8a3468e49fc" providerId="AD" clId="Web-{4DCE5856-5BA8-4661-B217-18C05904736F}" dt="2022-12-07T08:22:02.132" v="86"/>
          <ac:spMkLst>
            <pc:docMk/>
            <pc:sldMk cId="1745333296" sldId="285"/>
            <ac:spMk id="2" creationId="{3ECA84F0-E609-4EF1-88A4-56CE9734490C}"/>
          </ac:spMkLst>
        </pc:spChg>
        <pc:spChg chg="mod">
          <ac:chgData name="Sriramoju, Navyasree" userId="S::nsriram@calstatela.edu::818e917f-de66-406f-845b-c8a3468e49fc" providerId="AD" clId="Web-{4DCE5856-5BA8-4661-B217-18C05904736F}" dt="2022-12-07T08:31:39.054" v="285" actId="14100"/>
          <ac:spMkLst>
            <pc:docMk/>
            <pc:sldMk cId="1745333296" sldId="285"/>
            <ac:spMk id="3" creationId="{15A9CB7B-33E0-4C5D-B136-70CC1DF2C2E7}"/>
          </ac:spMkLst>
        </pc:spChg>
        <pc:spChg chg="add del">
          <ac:chgData name="Sriramoju, Navyasree" userId="S::nsriram@calstatela.edu::818e917f-de66-406f-845b-c8a3468e49fc" providerId="AD" clId="Web-{4DCE5856-5BA8-4661-B217-18C05904736F}" dt="2022-12-07T08:22:02.132" v="86"/>
          <ac:spMkLst>
            <pc:docMk/>
            <pc:sldMk cId="1745333296" sldId="285"/>
            <ac:spMk id="12" creationId="{142DCE2C-2863-46FA-9BE7-24365A24D9BA}"/>
          </ac:spMkLst>
        </pc:spChg>
        <pc:spChg chg="add del">
          <ac:chgData name="Sriramoju, Navyasree" userId="S::nsriram@calstatela.edu::818e917f-de66-406f-845b-c8a3468e49fc" providerId="AD" clId="Web-{4DCE5856-5BA8-4661-B217-18C05904736F}" dt="2022-12-07T08:22:02.132" v="86"/>
          <ac:spMkLst>
            <pc:docMk/>
            <pc:sldMk cId="1745333296" sldId="285"/>
            <ac:spMk id="15" creationId="{C9A36457-A5F4-4103-A443-02581C09185B}"/>
          </ac:spMkLst>
        </pc:spChg>
        <pc:spChg chg="add del">
          <ac:chgData name="Sriramoju, Navyasree" userId="S::nsriram@calstatela.edu::818e917f-de66-406f-845b-c8a3468e49fc" providerId="AD" clId="Web-{4DCE5856-5BA8-4661-B217-18C05904736F}" dt="2022-12-07T08:22:02.132" v="86"/>
          <ac:spMkLst>
            <pc:docMk/>
            <pc:sldMk cId="1745333296" sldId="285"/>
            <ac:spMk id="17" creationId="{DC5FB7E8-B636-40FA-BE8D-48145C0F5C57}"/>
          </ac:spMkLst>
        </pc:spChg>
        <pc:spChg chg="add del">
          <ac:chgData name="Sriramoju, Navyasree" userId="S::nsriram@calstatela.edu::818e917f-de66-406f-845b-c8a3468e49fc" providerId="AD" clId="Web-{4DCE5856-5BA8-4661-B217-18C05904736F}" dt="2022-12-07T08:21:50.617" v="83"/>
          <ac:spMkLst>
            <pc:docMk/>
            <pc:sldMk cId="1745333296" sldId="285"/>
            <ac:spMk id="22" creationId="{488333BA-AE6E-427A-9B16-A39C8073F4EB}"/>
          </ac:spMkLst>
        </pc:spChg>
        <pc:spChg chg="add del">
          <ac:chgData name="Sriramoju, Navyasree" userId="S::nsriram@calstatela.edu::818e917f-de66-406f-845b-c8a3468e49fc" providerId="AD" clId="Web-{4DCE5856-5BA8-4661-B217-18C05904736F}" dt="2022-12-07T08:21:44.148" v="81"/>
          <ac:spMkLst>
            <pc:docMk/>
            <pc:sldMk cId="1745333296" sldId="285"/>
            <ac:spMk id="23" creationId="{C5E6CFF1-2F42-4E10-9A97-F116F46F53FE}"/>
          </ac:spMkLst>
        </pc:spChg>
        <pc:spChg chg="add del">
          <ac:chgData name="Sriramoju, Navyasree" userId="S::nsriram@calstatela.edu::818e917f-de66-406f-845b-c8a3468e49fc" providerId="AD" clId="Web-{4DCE5856-5BA8-4661-B217-18C05904736F}" dt="2022-12-07T08:21:50.617" v="83"/>
          <ac:spMkLst>
            <pc:docMk/>
            <pc:sldMk cId="1745333296" sldId="285"/>
            <ac:spMk id="24" creationId="{F98ED85F-DCEE-4B50-802E-71A6E3E12B04}"/>
          </ac:spMkLst>
        </pc:spChg>
        <pc:spChg chg="add del">
          <ac:chgData name="Sriramoju, Navyasree" userId="S::nsriram@calstatela.edu::818e917f-de66-406f-845b-c8a3468e49fc" providerId="AD" clId="Web-{4DCE5856-5BA8-4661-B217-18C05904736F}" dt="2022-12-07T08:22:02.132" v="85"/>
          <ac:spMkLst>
            <pc:docMk/>
            <pc:sldMk cId="1745333296" sldId="285"/>
            <ac:spMk id="26" creationId="{C5E6CFF1-2F42-4E10-9A97-F116F46F53FE}"/>
          </ac:spMkLst>
        </pc:spChg>
        <pc:spChg chg="add">
          <ac:chgData name="Sriramoju, Navyasree" userId="S::nsriram@calstatela.edu::818e917f-de66-406f-845b-c8a3468e49fc" providerId="AD" clId="Web-{4DCE5856-5BA8-4661-B217-18C05904736F}" dt="2022-12-07T08:22:02.132" v="86"/>
          <ac:spMkLst>
            <pc:docMk/>
            <pc:sldMk cId="1745333296" sldId="285"/>
            <ac:spMk id="30" creationId="{488333BA-AE6E-427A-9B16-A39C8073F4EB}"/>
          </ac:spMkLst>
        </pc:spChg>
        <pc:spChg chg="add">
          <ac:chgData name="Sriramoju, Navyasree" userId="S::nsriram@calstatela.edu::818e917f-de66-406f-845b-c8a3468e49fc" providerId="AD" clId="Web-{4DCE5856-5BA8-4661-B217-18C05904736F}" dt="2022-12-07T08:22:02.132" v="86"/>
          <ac:spMkLst>
            <pc:docMk/>
            <pc:sldMk cId="1745333296" sldId="285"/>
            <ac:spMk id="31" creationId="{F98ED85F-DCEE-4B50-802E-71A6E3E12B04}"/>
          </ac:spMkLst>
        </pc:spChg>
        <pc:picChg chg="add del">
          <ac:chgData name="Sriramoju, Navyasree" userId="S::nsriram@calstatela.edu::818e917f-de66-406f-845b-c8a3468e49fc" providerId="AD" clId="Web-{4DCE5856-5BA8-4661-B217-18C05904736F}" dt="2022-12-07T08:21:44.148" v="81"/>
          <ac:picMkLst>
            <pc:docMk/>
            <pc:sldMk cId="1745333296" sldId="285"/>
            <ac:picMk id="19" creationId="{5736D9EC-34AC-E290-1C64-B5A7C20FBA96}"/>
          </ac:picMkLst>
        </pc:picChg>
        <pc:picChg chg="add del">
          <ac:chgData name="Sriramoju, Navyasree" userId="S::nsriram@calstatela.edu::818e917f-de66-406f-845b-c8a3468e49fc" providerId="AD" clId="Web-{4DCE5856-5BA8-4661-B217-18C05904736F}" dt="2022-12-07T08:22:02.132" v="85"/>
          <ac:picMkLst>
            <pc:docMk/>
            <pc:sldMk cId="1745333296" sldId="285"/>
            <ac:picMk id="27" creationId="{5736D9EC-34AC-E290-1C64-B5A7C20FBA96}"/>
          </ac:picMkLst>
        </pc:picChg>
        <pc:cxnChg chg="add del">
          <ac:chgData name="Sriramoju, Navyasree" userId="S::nsriram@calstatela.edu::818e917f-de66-406f-845b-c8a3468e49fc" providerId="AD" clId="Web-{4DCE5856-5BA8-4661-B217-18C05904736F}" dt="2022-12-07T08:21:44.148" v="81"/>
          <ac:cxnSpMkLst>
            <pc:docMk/>
            <pc:sldMk cId="1745333296" sldId="285"/>
            <ac:cxnSpMk id="25" creationId="{67182200-4859-4C8D-BCBB-55B245C28BA3}"/>
          </ac:cxnSpMkLst>
        </pc:cxnChg>
        <pc:cxnChg chg="add del">
          <ac:chgData name="Sriramoju, Navyasree" userId="S::nsriram@calstatela.edu::818e917f-de66-406f-845b-c8a3468e49fc" providerId="AD" clId="Web-{4DCE5856-5BA8-4661-B217-18C05904736F}" dt="2022-12-07T08:22:02.132" v="85"/>
          <ac:cxnSpMkLst>
            <pc:docMk/>
            <pc:sldMk cId="1745333296" sldId="285"/>
            <ac:cxnSpMk id="28" creationId="{67182200-4859-4C8D-BCBB-55B245C28BA3}"/>
          </ac:cxnSpMkLst>
        </pc:cxnChg>
      </pc:sldChg>
      <pc:sldChg chg="modSp">
        <pc:chgData name="Sriramoju, Navyasree" userId="S::nsriram@calstatela.edu::818e917f-de66-406f-845b-c8a3468e49fc" providerId="AD" clId="Web-{4DCE5856-5BA8-4661-B217-18C05904736F}" dt="2022-12-07T08:13:52.447" v="12" actId="20577"/>
        <pc:sldMkLst>
          <pc:docMk/>
          <pc:sldMk cId="2984861519" sldId="297"/>
        </pc:sldMkLst>
        <pc:spChg chg="mod">
          <ac:chgData name="Sriramoju, Navyasree" userId="S::nsriram@calstatela.edu::818e917f-de66-406f-845b-c8a3468e49fc" providerId="AD" clId="Web-{4DCE5856-5BA8-4661-B217-18C05904736F}" dt="2022-12-07T08:13:52.447" v="12" actId="20577"/>
          <ac:spMkLst>
            <pc:docMk/>
            <pc:sldMk cId="2984861519" sldId="297"/>
            <ac:spMk id="2" creationId="{4C9E936F-774D-ED73-5C15-62F524006334}"/>
          </ac:spMkLst>
        </pc:spChg>
      </pc:sldChg>
      <pc:sldChg chg="addSp delSp modSp">
        <pc:chgData name="Sriramoju, Navyasree" userId="S::nsriram@calstatela.edu::818e917f-de66-406f-845b-c8a3468e49fc" providerId="AD" clId="Web-{4DCE5856-5BA8-4661-B217-18C05904736F}" dt="2022-12-07T08:14:03.245" v="16" actId="20577"/>
        <pc:sldMkLst>
          <pc:docMk/>
          <pc:sldMk cId="2300034190" sldId="299"/>
        </pc:sldMkLst>
        <pc:spChg chg="add del mod">
          <ac:chgData name="Sriramoju, Navyasree" userId="S::nsriram@calstatela.edu::818e917f-de66-406f-845b-c8a3468e49fc" providerId="AD" clId="Web-{4DCE5856-5BA8-4661-B217-18C05904736F}" dt="2022-12-07T08:14:03.245" v="16" actId="20577"/>
          <ac:spMkLst>
            <pc:docMk/>
            <pc:sldMk cId="2300034190" sldId="299"/>
            <ac:spMk id="2" creationId="{83091EEC-99EE-EA53-1A56-49AC3D1A3404}"/>
          </ac:spMkLst>
        </pc:spChg>
        <pc:spChg chg="add del mod">
          <ac:chgData name="Sriramoju, Navyasree" userId="S::nsriram@calstatela.edu::818e917f-de66-406f-845b-c8a3468e49fc" providerId="AD" clId="Web-{4DCE5856-5BA8-4661-B217-18C05904736F}" dt="2022-12-07T08:13:58.838" v="14"/>
          <ac:spMkLst>
            <pc:docMk/>
            <pc:sldMk cId="2300034190" sldId="299"/>
            <ac:spMk id="6" creationId="{25A8EB88-F97F-D1A0-8E18-BB40D8CA559D}"/>
          </ac:spMkLst>
        </pc:spChg>
      </pc:sldChg>
      <pc:sldChg chg="modSp">
        <pc:chgData name="Sriramoju, Navyasree" userId="S::nsriram@calstatela.edu::818e917f-de66-406f-845b-c8a3468e49fc" providerId="AD" clId="Web-{4DCE5856-5BA8-4661-B217-18C05904736F}" dt="2022-12-07T08:13:39.103" v="8" actId="20577"/>
        <pc:sldMkLst>
          <pc:docMk/>
          <pc:sldMk cId="2508597539" sldId="300"/>
        </pc:sldMkLst>
        <pc:spChg chg="mod">
          <ac:chgData name="Sriramoju, Navyasree" userId="S::nsriram@calstatela.edu::818e917f-de66-406f-845b-c8a3468e49fc" providerId="AD" clId="Web-{4DCE5856-5BA8-4661-B217-18C05904736F}" dt="2022-12-07T08:13:39.103" v="8" actId="20577"/>
          <ac:spMkLst>
            <pc:docMk/>
            <pc:sldMk cId="2508597539" sldId="300"/>
            <ac:spMk id="2" creationId="{D12D4379-34BC-7495-9AE5-A4BA89A9E1CA}"/>
          </ac:spMkLst>
        </pc:spChg>
      </pc:sldChg>
      <pc:sldChg chg="modSp">
        <pc:chgData name="Sriramoju, Navyasree" userId="S::nsriram@calstatela.edu::818e917f-de66-406f-845b-c8a3468e49fc" providerId="AD" clId="Web-{4DCE5856-5BA8-4661-B217-18C05904736F}" dt="2022-12-07T08:13:26.994" v="6" actId="20577"/>
        <pc:sldMkLst>
          <pc:docMk/>
          <pc:sldMk cId="2863215263" sldId="303"/>
        </pc:sldMkLst>
        <pc:spChg chg="mod">
          <ac:chgData name="Sriramoju, Navyasree" userId="S::nsriram@calstatela.edu::818e917f-de66-406f-845b-c8a3468e49fc" providerId="AD" clId="Web-{4DCE5856-5BA8-4661-B217-18C05904736F}" dt="2022-12-07T08:13:26.994" v="6" actId="20577"/>
          <ac:spMkLst>
            <pc:docMk/>
            <pc:sldMk cId="2863215263" sldId="303"/>
            <ac:spMk id="2" creationId="{E2DF94F3-27D9-529C-1B81-5E97CFEEFBFA}"/>
          </ac:spMkLst>
        </pc:spChg>
      </pc:sldChg>
      <pc:sldChg chg="addSp modSp new mod setBg">
        <pc:chgData name="Sriramoju, Navyasree" userId="S::nsriram@calstatela.edu::818e917f-de66-406f-845b-c8a3468e49fc" providerId="AD" clId="Web-{4DCE5856-5BA8-4661-B217-18C05904736F}" dt="2022-12-07T08:23:59.182" v="106"/>
        <pc:sldMkLst>
          <pc:docMk/>
          <pc:sldMk cId="3858046834" sldId="306"/>
        </pc:sldMkLst>
        <pc:spChg chg="mod">
          <ac:chgData name="Sriramoju, Navyasree" userId="S::nsriram@calstatela.edu::818e917f-de66-406f-845b-c8a3468e49fc" providerId="AD" clId="Web-{4DCE5856-5BA8-4661-B217-18C05904736F}" dt="2022-12-07T08:23:59.182" v="106"/>
          <ac:spMkLst>
            <pc:docMk/>
            <pc:sldMk cId="3858046834" sldId="306"/>
            <ac:spMk id="2" creationId="{9B6B3470-22E6-651D-2434-75B748E2438D}"/>
          </ac:spMkLst>
        </pc:spChg>
        <pc:spChg chg="mod">
          <ac:chgData name="Sriramoju, Navyasree" userId="S::nsriram@calstatela.edu::818e917f-de66-406f-845b-c8a3468e49fc" providerId="AD" clId="Web-{4DCE5856-5BA8-4661-B217-18C05904736F}" dt="2022-12-07T08:23:59.182" v="106"/>
          <ac:spMkLst>
            <pc:docMk/>
            <pc:sldMk cId="3858046834" sldId="306"/>
            <ac:spMk id="3" creationId="{94CE84D0-8351-8690-D423-068273111EC0}"/>
          </ac:spMkLst>
        </pc:spChg>
        <pc:spChg chg="add">
          <ac:chgData name="Sriramoju, Navyasree" userId="S::nsriram@calstatela.edu::818e917f-de66-406f-845b-c8a3468e49fc" providerId="AD" clId="Web-{4DCE5856-5BA8-4661-B217-18C05904736F}" dt="2022-12-07T08:23:59.182" v="106"/>
          <ac:spMkLst>
            <pc:docMk/>
            <pc:sldMk cId="3858046834" sldId="306"/>
            <ac:spMk id="10" creationId="{115719BB-48A7-4AF4-BB91-DC82E0DF727D}"/>
          </ac:spMkLst>
        </pc:spChg>
        <pc:spChg chg="add">
          <ac:chgData name="Sriramoju, Navyasree" userId="S::nsriram@calstatela.edu::818e917f-de66-406f-845b-c8a3468e49fc" providerId="AD" clId="Web-{4DCE5856-5BA8-4661-B217-18C05904736F}" dt="2022-12-07T08:23:59.182" v="106"/>
          <ac:spMkLst>
            <pc:docMk/>
            <pc:sldMk cId="3858046834" sldId="306"/>
            <ac:spMk id="12" creationId="{10973A55-5440-4A99-B526-B5812E46271E}"/>
          </ac:spMkLst>
        </pc:spChg>
        <pc:spChg chg="add">
          <ac:chgData name="Sriramoju, Navyasree" userId="S::nsriram@calstatela.edu::818e917f-de66-406f-845b-c8a3468e49fc" providerId="AD" clId="Web-{4DCE5856-5BA8-4661-B217-18C05904736F}" dt="2022-12-07T08:23:59.182" v="106"/>
          <ac:spMkLst>
            <pc:docMk/>
            <pc:sldMk cId="3858046834" sldId="306"/>
            <ac:spMk id="14" creationId="{A9682493-588A-4D52-98F6-FBBD80C07ECB}"/>
          </ac:spMkLst>
        </pc:spChg>
        <pc:spChg chg="add">
          <ac:chgData name="Sriramoju, Navyasree" userId="S::nsriram@calstatela.edu::818e917f-de66-406f-845b-c8a3468e49fc" providerId="AD" clId="Web-{4DCE5856-5BA8-4661-B217-18C05904736F}" dt="2022-12-07T08:23:59.182" v="106"/>
          <ac:spMkLst>
            <pc:docMk/>
            <pc:sldMk cId="3858046834" sldId="306"/>
            <ac:spMk id="16" creationId="{FBEC5A7A-ADE4-48D9-B89C-2BA1C9110632}"/>
          </ac:spMkLst>
        </pc:spChg>
        <pc:spChg chg="add">
          <ac:chgData name="Sriramoju, Navyasree" userId="S::nsriram@calstatela.edu::818e917f-de66-406f-845b-c8a3468e49fc" providerId="AD" clId="Web-{4DCE5856-5BA8-4661-B217-18C05904736F}" dt="2022-12-07T08:23:59.182" v="106"/>
          <ac:spMkLst>
            <pc:docMk/>
            <pc:sldMk cId="3858046834" sldId="306"/>
            <ac:spMk id="18" creationId="{82095FCE-EF05-4443-B97A-85DEE3A5CA17}"/>
          </ac:spMkLst>
        </pc:spChg>
        <pc:picChg chg="add mod">
          <ac:chgData name="Sriramoju, Navyasree" userId="S::nsriram@calstatela.edu::818e917f-de66-406f-845b-c8a3468e49fc" providerId="AD" clId="Web-{4DCE5856-5BA8-4661-B217-18C05904736F}" dt="2022-12-07T08:23:59.182" v="106"/>
          <ac:picMkLst>
            <pc:docMk/>
            <pc:sldMk cId="3858046834" sldId="306"/>
            <ac:picMk id="4" creationId="{9E979A22-0A49-D2D6-D56E-BEF823FA76F6}"/>
          </ac:picMkLst>
        </pc:picChg>
        <pc:picChg chg="add mod">
          <ac:chgData name="Sriramoju, Navyasree" userId="S::nsriram@calstatela.edu::818e917f-de66-406f-845b-c8a3468e49fc" providerId="AD" clId="Web-{4DCE5856-5BA8-4661-B217-18C05904736F}" dt="2022-12-07T08:23:59.182" v="106"/>
          <ac:picMkLst>
            <pc:docMk/>
            <pc:sldMk cId="3858046834" sldId="306"/>
            <ac:picMk id="5" creationId="{D9E1A0C2-580F-6DFC-B5FF-05323527B740}"/>
          </ac:picMkLst>
        </pc:picChg>
      </pc:sldChg>
      <pc:sldChg chg="addSp modSp new mod setBg">
        <pc:chgData name="Sriramoju, Navyasree" userId="S::nsriram@calstatela.edu::818e917f-de66-406f-845b-c8a3468e49fc" providerId="AD" clId="Web-{4DCE5856-5BA8-4661-B217-18C05904736F}" dt="2022-12-07T08:17:24.438" v="40"/>
        <pc:sldMkLst>
          <pc:docMk/>
          <pc:sldMk cId="2343495160" sldId="307"/>
        </pc:sldMkLst>
        <pc:spChg chg="mod">
          <ac:chgData name="Sriramoju, Navyasree" userId="S::nsriram@calstatela.edu::818e917f-de66-406f-845b-c8a3468e49fc" providerId="AD" clId="Web-{4DCE5856-5BA8-4661-B217-18C05904736F}" dt="2022-12-07T08:17:24.438" v="40"/>
          <ac:spMkLst>
            <pc:docMk/>
            <pc:sldMk cId="2343495160" sldId="307"/>
            <ac:spMk id="2" creationId="{2F8F9103-6356-121E-3679-82AA50B96AC8}"/>
          </ac:spMkLst>
        </pc:spChg>
        <pc:spChg chg="add">
          <ac:chgData name="Sriramoju, Navyasree" userId="S::nsriram@calstatela.edu::818e917f-de66-406f-845b-c8a3468e49fc" providerId="AD" clId="Web-{4DCE5856-5BA8-4661-B217-18C05904736F}" dt="2022-12-07T08:17:24.438" v="40"/>
          <ac:spMkLst>
            <pc:docMk/>
            <pc:sldMk cId="2343495160" sldId="307"/>
            <ac:spMk id="9" creationId="{C4879EFC-8E62-4E00-973C-C45EE9EC676D}"/>
          </ac:spMkLst>
        </pc:spChg>
        <pc:spChg chg="add">
          <ac:chgData name="Sriramoju, Navyasree" userId="S::nsriram@calstatela.edu::818e917f-de66-406f-845b-c8a3468e49fc" providerId="AD" clId="Web-{4DCE5856-5BA8-4661-B217-18C05904736F}" dt="2022-12-07T08:17:24.438" v="40"/>
          <ac:spMkLst>
            <pc:docMk/>
            <pc:sldMk cId="2343495160" sldId="307"/>
            <ac:spMk id="11" creationId="{D6A9C53F-5F90-40A5-8C85-5412D39C8C68}"/>
          </ac:spMkLst>
        </pc:spChg>
        <pc:picChg chg="add mod ord">
          <ac:chgData name="Sriramoju, Navyasree" userId="S::nsriram@calstatela.edu::818e917f-de66-406f-845b-c8a3468e49fc" providerId="AD" clId="Web-{4DCE5856-5BA8-4661-B217-18C05904736F}" dt="2022-12-07T08:17:24.438" v="40"/>
          <ac:picMkLst>
            <pc:docMk/>
            <pc:sldMk cId="2343495160" sldId="307"/>
            <ac:picMk id="3" creationId="{46E9F7CE-B0F4-09E2-A824-DC269B7EE70E}"/>
          </ac:picMkLst>
        </pc:picChg>
        <pc:picChg chg="add mod">
          <ac:chgData name="Sriramoju, Navyasree" userId="S::nsriram@calstatela.edu::818e917f-de66-406f-845b-c8a3468e49fc" providerId="AD" clId="Web-{4DCE5856-5BA8-4661-B217-18C05904736F}" dt="2022-12-07T08:17:24.438" v="40"/>
          <ac:picMkLst>
            <pc:docMk/>
            <pc:sldMk cId="2343495160" sldId="307"/>
            <ac:picMk id="4" creationId="{AB3042F6-09D1-BE2B-1732-F50D9172C8A2}"/>
          </ac:picMkLst>
        </pc:picChg>
      </pc:sldChg>
    </pc:docChg>
  </pc:docChgLst>
  <pc:docChgLst>
    <pc:chgData name="DANDU, SUSHMITHA" userId="S::sdandu3@calstatela.edu::d35e4126-c664-4ea4-bcf8-e2ca51e96558" providerId="AD" clId="Web-{3D5FF00C-45AD-4129-9377-746EC1A58A75}"/>
    <pc:docChg chg="modSld">
      <pc:chgData name="DANDU, SUSHMITHA" userId="S::sdandu3@calstatela.edu::d35e4126-c664-4ea4-bcf8-e2ca51e96558" providerId="AD" clId="Web-{3D5FF00C-45AD-4129-9377-746EC1A58A75}" dt="2022-12-08T01:43:55.213" v="9" actId="20577"/>
      <pc:docMkLst>
        <pc:docMk/>
      </pc:docMkLst>
      <pc:sldChg chg="modSp">
        <pc:chgData name="DANDU, SUSHMITHA" userId="S::sdandu3@calstatela.edu::d35e4126-c664-4ea4-bcf8-e2ca51e96558" providerId="AD" clId="Web-{3D5FF00C-45AD-4129-9377-746EC1A58A75}" dt="2022-12-08T01:43:55.213" v="9" actId="20577"/>
        <pc:sldMkLst>
          <pc:docMk/>
          <pc:sldMk cId="3079989642" sldId="259"/>
        </pc:sldMkLst>
        <pc:spChg chg="mod">
          <ac:chgData name="DANDU, SUSHMITHA" userId="S::sdandu3@calstatela.edu::d35e4126-c664-4ea4-bcf8-e2ca51e96558" providerId="AD" clId="Web-{3D5FF00C-45AD-4129-9377-746EC1A58A75}" dt="2022-12-08T01:43:55.213" v="9" actId="20577"/>
          <ac:spMkLst>
            <pc:docMk/>
            <pc:sldMk cId="3079989642" sldId="259"/>
            <ac:spMk id="3" creationId="{16D05260-913D-D0EA-237B-6E62751241C8}"/>
          </ac:spMkLst>
        </pc:spChg>
      </pc:sldChg>
      <pc:sldChg chg="addSp delSp modSp">
        <pc:chgData name="DANDU, SUSHMITHA" userId="S::sdandu3@calstatela.edu::d35e4126-c664-4ea4-bcf8-e2ca51e96558" providerId="AD" clId="Web-{3D5FF00C-45AD-4129-9377-746EC1A58A75}" dt="2022-12-08T01:23:29.475" v="8" actId="14100"/>
        <pc:sldMkLst>
          <pc:docMk/>
          <pc:sldMk cId="2484721102" sldId="293"/>
        </pc:sldMkLst>
        <pc:picChg chg="add del mod">
          <ac:chgData name="DANDU, SUSHMITHA" userId="S::sdandu3@calstatela.edu::d35e4126-c664-4ea4-bcf8-e2ca51e96558" providerId="AD" clId="Web-{3D5FF00C-45AD-4129-9377-746EC1A58A75}" dt="2022-12-08T01:23:22.694" v="5"/>
          <ac:picMkLst>
            <pc:docMk/>
            <pc:sldMk cId="2484721102" sldId="293"/>
            <ac:picMk id="3" creationId="{CF3F652D-4F41-36DB-BF09-CBBB8C0B0B26}"/>
          </ac:picMkLst>
        </pc:picChg>
        <pc:picChg chg="del">
          <ac:chgData name="DANDU, SUSHMITHA" userId="S::sdandu3@calstatela.edu::d35e4126-c664-4ea4-bcf8-e2ca51e96558" providerId="AD" clId="Web-{3D5FF00C-45AD-4129-9377-746EC1A58A75}" dt="2022-12-08T01:22:25.942" v="0"/>
          <ac:picMkLst>
            <pc:docMk/>
            <pc:sldMk cId="2484721102" sldId="293"/>
            <ac:picMk id="5" creationId="{E499E88E-860D-9FA8-5AAF-C40CF866AEFD}"/>
          </ac:picMkLst>
        </pc:picChg>
        <pc:picChg chg="add mod">
          <ac:chgData name="DANDU, SUSHMITHA" userId="S::sdandu3@calstatela.edu::d35e4126-c664-4ea4-bcf8-e2ca51e96558" providerId="AD" clId="Web-{3D5FF00C-45AD-4129-9377-746EC1A58A75}" dt="2022-12-08T01:23:29.475" v="8" actId="14100"/>
          <ac:picMkLst>
            <pc:docMk/>
            <pc:sldMk cId="2484721102" sldId="293"/>
            <ac:picMk id="6" creationId="{9B7DB2DB-8B4F-61CC-3ED1-0464C6ADC79C}"/>
          </ac:picMkLst>
        </pc:picChg>
      </pc:sldChg>
    </pc:docChg>
  </pc:docChgLst>
  <pc:docChgLst>
    <pc:chgData name="Sriramoju, Navyasree" userId="S::nsriram@calstatela.edu::818e917f-de66-406f-845b-c8a3468e49fc" providerId="AD" clId="Web-{B28EDD7A-8687-4521-A9B7-10F9055096B3}"/>
    <pc:docChg chg="modSld">
      <pc:chgData name="Sriramoju, Navyasree" userId="S::nsriram@calstatela.edu::818e917f-de66-406f-845b-c8a3468e49fc" providerId="AD" clId="Web-{B28EDD7A-8687-4521-A9B7-10F9055096B3}" dt="2022-12-08T02:28:00.726" v="14" actId="20577"/>
      <pc:docMkLst>
        <pc:docMk/>
      </pc:docMkLst>
      <pc:sldChg chg="modSp">
        <pc:chgData name="Sriramoju, Navyasree" userId="S::nsriram@calstatela.edu::818e917f-de66-406f-845b-c8a3468e49fc" providerId="AD" clId="Web-{B28EDD7A-8687-4521-A9B7-10F9055096B3}" dt="2022-12-08T02:28:00.726" v="14" actId="20577"/>
        <pc:sldMkLst>
          <pc:docMk/>
          <pc:sldMk cId="60790441" sldId="282"/>
        </pc:sldMkLst>
        <pc:spChg chg="mod">
          <ac:chgData name="Sriramoju, Navyasree" userId="S::nsriram@calstatela.edu::818e917f-de66-406f-845b-c8a3468e49fc" providerId="AD" clId="Web-{B28EDD7A-8687-4521-A9B7-10F9055096B3}" dt="2022-12-08T02:28:00.726" v="14" actId="20577"/>
          <ac:spMkLst>
            <pc:docMk/>
            <pc:sldMk cId="60790441" sldId="282"/>
            <ac:spMk id="9" creationId="{44B35008-CB24-4699-97C4-EA8AC9C0A1EB}"/>
          </ac:spMkLst>
        </pc:spChg>
      </pc:sldChg>
    </pc:docChg>
  </pc:docChgLst>
  <pc:docChgLst>
    <pc:chgData name="Sriramoju, Navyasree" userId="S::nsriram@calstatela.edu::818e917f-de66-406f-845b-c8a3468e49fc" providerId="AD" clId="Web-{309221F1-F814-4607-BC32-03C00789628F}"/>
    <pc:docChg chg="delSld modSld">
      <pc:chgData name="Sriramoju, Navyasree" userId="S::nsriram@calstatela.edu::818e917f-de66-406f-845b-c8a3468e49fc" providerId="AD" clId="Web-{309221F1-F814-4607-BC32-03C00789628F}" dt="2023-02-23T20:04:18.111" v="123"/>
      <pc:docMkLst>
        <pc:docMk/>
      </pc:docMkLst>
      <pc:sldChg chg="addSp delSp modSp mod setBg">
        <pc:chgData name="Sriramoju, Navyasree" userId="S::nsriram@calstatela.edu::818e917f-de66-406f-845b-c8a3468e49fc" providerId="AD" clId="Web-{309221F1-F814-4607-BC32-03C00789628F}" dt="2023-02-23T20:04:18.111" v="123"/>
        <pc:sldMkLst>
          <pc:docMk/>
          <pc:sldMk cId="2163767790" sldId="256"/>
        </pc:sldMkLst>
        <pc:spChg chg="mod">
          <ac:chgData name="Sriramoju, Navyasree" userId="S::nsriram@calstatela.edu::818e917f-de66-406f-845b-c8a3468e49fc" providerId="AD" clId="Web-{309221F1-F814-4607-BC32-03C00789628F}" dt="2023-02-23T19:59:31.101" v="82" actId="20577"/>
          <ac:spMkLst>
            <pc:docMk/>
            <pc:sldMk cId="2163767790" sldId="256"/>
            <ac:spMk id="2" creationId="{4E113F89-724A-0658-1B90-75866B378F2F}"/>
          </ac:spMkLst>
        </pc:spChg>
        <pc:spChg chg="mod">
          <ac:chgData name="Sriramoju, Navyasree" userId="S::nsriram@calstatela.edu::818e917f-de66-406f-845b-c8a3468e49fc" providerId="AD" clId="Web-{309221F1-F814-4607-BC32-03C00789628F}" dt="2023-02-23T20:02:14.810" v="119" actId="20577"/>
          <ac:spMkLst>
            <pc:docMk/>
            <pc:sldMk cId="2163767790" sldId="256"/>
            <ac:spMk id="9" creationId="{15C47673-7C0B-445D-9A3B-7ED2B9211C25}"/>
          </ac:spMkLst>
        </pc:spChg>
        <pc:picChg chg="add mod">
          <ac:chgData name="Sriramoju, Navyasree" userId="S::nsriram@calstatela.edu::818e917f-de66-406f-845b-c8a3468e49fc" providerId="AD" clId="Web-{309221F1-F814-4607-BC32-03C00789628F}" dt="2023-02-23T20:01:18.495" v="117" actId="1076"/>
          <ac:picMkLst>
            <pc:docMk/>
            <pc:sldMk cId="2163767790" sldId="256"/>
            <ac:picMk id="3" creationId="{25740D2D-1586-7A09-D84D-BECE5E1C1C7C}"/>
          </ac:picMkLst>
        </pc:picChg>
        <pc:picChg chg="del mod">
          <ac:chgData name="Sriramoju, Navyasree" userId="S::nsriram@calstatela.edu::818e917f-de66-406f-845b-c8a3468e49fc" providerId="AD" clId="Web-{309221F1-F814-4607-BC32-03C00789628F}" dt="2023-02-23T20:00:50.010" v="112"/>
          <ac:picMkLst>
            <pc:docMk/>
            <pc:sldMk cId="2163767790" sldId="256"/>
            <ac:picMk id="5" creationId="{DBE2857E-3D50-FD79-3D06-12F01004FEFF}"/>
          </ac:picMkLst>
        </pc:picChg>
      </pc:sldChg>
      <pc:sldChg chg="del">
        <pc:chgData name="Sriramoju, Navyasree" userId="S::nsriram@calstatela.edu::818e917f-de66-406f-845b-c8a3468e49fc" providerId="AD" clId="Web-{309221F1-F814-4607-BC32-03C00789628F}" dt="2023-02-23T19:55:26.342" v="2"/>
        <pc:sldMkLst>
          <pc:docMk/>
          <pc:sldMk cId="3079989642" sldId="259"/>
        </pc:sldMkLst>
      </pc:sldChg>
      <pc:sldChg chg="del">
        <pc:chgData name="Sriramoju, Navyasree" userId="S::nsriram@calstatela.edu::818e917f-de66-406f-845b-c8a3468e49fc" providerId="AD" clId="Web-{309221F1-F814-4607-BC32-03C00789628F}" dt="2023-02-23T19:55:37.062" v="8"/>
        <pc:sldMkLst>
          <pc:docMk/>
          <pc:sldMk cId="3433371786" sldId="270"/>
        </pc:sldMkLst>
      </pc:sldChg>
      <pc:sldChg chg="del">
        <pc:chgData name="Sriramoju, Navyasree" userId="S::nsriram@calstatela.edu::818e917f-de66-406f-845b-c8a3468e49fc" providerId="AD" clId="Web-{309221F1-F814-4607-BC32-03C00789628F}" dt="2023-02-23T19:55:19.999" v="0"/>
        <pc:sldMkLst>
          <pc:docMk/>
          <pc:sldMk cId="378382721" sldId="271"/>
        </pc:sldMkLst>
      </pc:sldChg>
      <pc:sldChg chg="del">
        <pc:chgData name="Sriramoju, Navyasree" userId="S::nsriram@calstatela.edu::818e917f-de66-406f-845b-c8a3468e49fc" providerId="AD" clId="Web-{309221F1-F814-4607-BC32-03C00789628F}" dt="2023-02-23T19:55:44.281" v="10"/>
        <pc:sldMkLst>
          <pc:docMk/>
          <pc:sldMk cId="1876060637" sldId="278"/>
        </pc:sldMkLst>
      </pc:sldChg>
      <pc:sldChg chg="del">
        <pc:chgData name="Sriramoju, Navyasree" userId="S::nsriram@calstatela.edu::818e917f-de66-406f-845b-c8a3468e49fc" providerId="AD" clId="Web-{309221F1-F814-4607-BC32-03C00789628F}" dt="2023-02-23T19:55:23.842" v="1"/>
        <pc:sldMkLst>
          <pc:docMk/>
          <pc:sldMk cId="1676888122" sldId="283"/>
        </pc:sldMkLst>
      </pc:sldChg>
      <pc:sldChg chg="del">
        <pc:chgData name="Sriramoju, Navyasree" userId="S::nsriram@calstatela.edu::818e917f-de66-406f-845b-c8a3468e49fc" providerId="AD" clId="Web-{309221F1-F814-4607-BC32-03C00789628F}" dt="2023-02-23T19:55:28.155" v="3"/>
        <pc:sldMkLst>
          <pc:docMk/>
          <pc:sldMk cId="2484721102" sldId="293"/>
        </pc:sldMkLst>
      </pc:sldChg>
      <pc:sldChg chg="del">
        <pc:chgData name="Sriramoju, Navyasree" userId="S::nsriram@calstatela.edu::818e917f-de66-406f-845b-c8a3468e49fc" providerId="AD" clId="Web-{309221F1-F814-4607-BC32-03C00789628F}" dt="2023-02-23T19:55:29.609" v="4"/>
        <pc:sldMkLst>
          <pc:docMk/>
          <pc:sldMk cId="2564282286" sldId="294"/>
        </pc:sldMkLst>
      </pc:sldChg>
      <pc:sldChg chg="del">
        <pc:chgData name="Sriramoju, Navyasree" userId="S::nsriram@calstatela.edu::818e917f-de66-406f-845b-c8a3468e49fc" providerId="AD" clId="Web-{309221F1-F814-4607-BC32-03C00789628F}" dt="2023-02-23T19:55:31.061" v="5"/>
        <pc:sldMkLst>
          <pc:docMk/>
          <pc:sldMk cId="2781116336" sldId="296"/>
        </pc:sldMkLst>
      </pc:sldChg>
      <pc:sldChg chg="del">
        <pc:chgData name="Sriramoju, Navyasree" userId="S::nsriram@calstatela.edu::818e917f-de66-406f-845b-c8a3468e49fc" providerId="AD" clId="Web-{309221F1-F814-4607-BC32-03C00789628F}" dt="2023-02-23T19:55:38.577" v="9"/>
        <pc:sldMkLst>
          <pc:docMk/>
          <pc:sldMk cId="2508597539" sldId="300"/>
        </pc:sldMkLst>
      </pc:sldChg>
      <pc:sldChg chg="del">
        <pc:chgData name="Sriramoju, Navyasree" userId="S::nsriram@calstatela.edu::818e917f-de66-406f-845b-c8a3468e49fc" providerId="AD" clId="Web-{309221F1-F814-4607-BC32-03C00789628F}" dt="2023-02-23T19:55:33.671" v="7"/>
        <pc:sldMkLst>
          <pc:docMk/>
          <pc:sldMk cId="2863215263" sldId="303"/>
        </pc:sldMkLst>
      </pc:sldChg>
      <pc:sldChg chg="del">
        <pc:chgData name="Sriramoju, Navyasree" userId="S::nsriram@calstatela.edu::818e917f-de66-406f-845b-c8a3468e49fc" providerId="AD" clId="Web-{309221F1-F814-4607-BC32-03C00789628F}" dt="2023-02-23T19:55:32.296" v="6"/>
        <pc:sldMkLst>
          <pc:docMk/>
          <pc:sldMk cId="3858046834" sldId="306"/>
        </pc:sldMkLst>
      </pc:sldChg>
    </pc:docChg>
  </pc:docChgLst>
  <pc:docChgLst>
    <pc:chgData name="Sriramoju, Navyasree" userId="S::nsriram@calstatela.edu::818e917f-de66-406f-845b-c8a3468e49fc" providerId="AD" clId="Web-{00ECFC74-2CB0-4065-A27F-A863FAAE25D1}"/>
    <pc:docChg chg="addSld modSld">
      <pc:chgData name="Sriramoju, Navyasree" userId="S::nsriram@calstatela.edu::818e917f-de66-406f-845b-c8a3468e49fc" providerId="AD" clId="Web-{00ECFC74-2CB0-4065-A27F-A863FAAE25D1}" dt="2022-12-07T07:41:42.617" v="62" actId="20577"/>
      <pc:docMkLst>
        <pc:docMk/>
      </pc:docMkLst>
      <pc:sldChg chg="modSp">
        <pc:chgData name="Sriramoju, Navyasree" userId="S::nsriram@calstatela.edu::818e917f-de66-406f-845b-c8a3468e49fc" providerId="AD" clId="Web-{00ECFC74-2CB0-4065-A27F-A863FAAE25D1}" dt="2022-12-07T07:37:32.784" v="36" actId="20577"/>
        <pc:sldMkLst>
          <pc:docMk/>
          <pc:sldMk cId="455736668" sldId="269"/>
        </pc:sldMkLst>
        <pc:spChg chg="mod">
          <ac:chgData name="Sriramoju, Navyasree" userId="S::nsriram@calstatela.edu::818e917f-de66-406f-845b-c8a3468e49fc" providerId="AD" clId="Web-{00ECFC74-2CB0-4065-A27F-A863FAAE25D1}" dt="2022-12-07T07:37:32.784" v="36" actId="20577"/>
          <ac:spMkLst>
            <pc:docMk/>
            <pc:sldMk cId="455736668" sldId="269"/>
            <ac:spMk id="3" creationId="{4A0F16F0-B3D8-9EC4-55FE-599BB92A2EEF}"/>
          </ac:spMkLst>
        </pc:spChg>
      </pc:sldChg>
      <pc:sldChg chg="modSp">
        <pc:chgData name="Sriramoju, Navyasree" userId="S::nsriram@calstatela.edu::818e917f-de66-406f-845b-c8a3468e49fc" providerId="AD" clId="Web-{00ECFC74-2CB0-4065-A27F-A863FAAE25D1}" dt="2022-12-07T07:34:42.170" v="3" actId="20577"/>
        <pc:sldMkLst>
          <pc:docMk/>
          <pc:sldMk cId="4203035705" sldId="274"/>
        </pc:sldMkLst>
        <pc:spChg chg="mod">
          <ac:chgData name="Sriramoju, Navyasree" userId="S::nsriram@calstatela.edu::818e917f-de66-406f-845b-c8a3468e49fc" providerId="AD" clId="Web-{00ECFC74-2CB0-4065-A27F-A863FAAE25D1}" dt="2022-12-07T07:34:42.170" v="3" actId="20577"/>
          <ac:spMkLst>
            <pc:docMk/>
            <pc:sldMk cId="4203035705" sldId="274"/>
            <ac:spMk id="6" creationId="{0DAD2849-D95C-1BB3-23D1-799E377F40FC}"/>
          </ac:spMkLst>
        </pc:spChg>
      </pc:sldChg>
      <pc:sldChg chg="modSp">
        <pc:chgData name="Sriramoju, Navyasree" userId="S::nsriram@calstatela.edu::818e917f-de66-406f-845b-c8a3468e49fc" providerId="AD" clId="Web-{00ECFC74-2CB0-4065-A27F-A863FAAE25D1}" dt="2022-12-07T07:35:17.030" v="7" actId="20577"/>
        <pc:sldMkLst>
          <pc:docMk/>
          <pc:sldMk cId="1876060637" sldId="278"/>
        </pc:sldMkLst>
        <pc:spChg chg="mod">
          <ac:chgData name="Sriramoju, Navyasree" userId="S::nsriram@calstatela.edu::818e917f-de66-406f-845b-c8a3468e49fc" providerId="AD" clId="Web-{00ECFC74-2CB0-4065-A27F-A863FAAE25D1}" dt="2022-12-07T07:35:17.030" v="7" actId="20577"/>
          <ac:spMkLst>
            <pc:docMk/>
            <pc:sldMk cId="1876060637" sldId="278"/>
            <ac:spMk id="2" creationId="{D1A1463A-1112-DA1D-510C-8C83392EE9E9}"/>
          </ac:spMkLst>
        </pc:spChg>
      </pc:sldChg>
      <pc:sldChg chg="modSp">
        <pc:chgData name="Sriramoju, Navyasree" userId="S::nsriram@calstatela.edu::818e917f-de66-406f-845b-c8a3468e49fc" providerId="AD" clId="Web-{00ECFC74-2CB0-4065-A27F-A863FAAE25D1}" dt="2022-12-07T07:41:42.617" v="62" actId="20577"/>
        <pc:sldMkLst>
          <pc:docMk/>
          <pc:sldMk cId="4000572332" sldId="290"/>
        </pc:sldMkLst>
        <pc:spChg chg="mod">
          <ac:chgData name="Sriramoju, Navyasree" userId="S::nsriram@calstatela.edu::818e917f-de66-406f-845b-c8a3468e49fc" providerId="AD" clId="Web-{00ECFC74-2CB0-4065-A27F-A863FAAE25D1}" dt="2022-12-07T07:41:42.617" v="62" actId="20577"/>
          <ac:spMkLst>
            <pc:docMk/>
            <pc:sldMk cId="4000572332" sldId="290"/>
            <ac:spMk id="37" creationId="{1F4D3FFD-6808-F04D-73C0-484286E9653A}"/>
          </ac:spMkLst>
        </pc:spChg>
      </pc:sldChg>
      <pc:sldChg chg="modSp">
        <pc:chgData name="Sriramoju, Navyasree" userId="S::nsriram@calstatela.edu::818e917f-de66-406f-845b-c8a3468e49fc" providerId="AD" clId="Web-{00ECFC74-2CB0-4065-A27F-A863FAAE25D1}" dt="2022-12-07T07:35:21.781" v="8" actId="20577"/>
        <pc:sldMkLst>
          <pc:docMk/>
          <pc:sldMk cId="2984861519" sldId="297"/>
        </pc:sldMkLst>
        <pc:spChg chg="mod">
          <ac:chgData name="Sriramoju, Navyasree" userId="S::nsriram@calstatela.edu::818e917f-de66-406f-845b-c8a3468e49fc" providerId="AD" clId="Web-{00ECFC74-2CB0-4065-A27F-A863FAAE25D1}" dt="2022-12-07T07:35:21.781" v="8" actId="20577"/>
          <ac:spMkLst>
            <pc:docMk/>
            <pc:sldMk cId="2984861519" sldId="297"/>
            <ac:spMk id="2" creationId="{4C9E936F-774D-ED73-5C15-62F524006334}"/>
          </ac:spMkLst>
        </pc:spChg>
      </pc:sldChg>
      <pc:sldChg chg="addSp delSp modSp mod setBg">
        <pc:chgData name="Sriramoju, Navyasree" userId="S::nsriram@calstatela.edu::818e917f-de66-406f-845b-c8a3468e49fc" providerId="AD" clId="Web-{00ECFC74-2CB0-4065-A27F-A863FAAE25D1}" dt="2022-12-07T07:41:23.460" v="60" actId="20577"/>
        <pc:sldMkLst>
          <pc:docMk/>
          <pc:sldMk cId="2300034190" sldId="299"/>
        </pc:sldMkLst>
        <pc:spChg chg="mod">
          <ac:chgData name="Sriramoju, Navyasree" userId="S::nsriram@calstatela.edu::818e917f-de66-406f-845b-c8a3468e49fc" providerId="AD" clId="Web-{00ECFC74-2CB0-4065-A27F-A863FAAE25D1}" dt="2022-12-07T07:41:23.460" v="60" actId="20577"/>
          <ac:spMkLst>
            <pc:docMk/>
            <pc:sldMk cId="2300034190" sldId="299"/>
            <ac:spMk id="2" creationId="{83091EEC-99EE-EA53-1A56-49AC3D1A3404}"/>
          </ac:spMkLst>
        </pc:spChg>
        <pc:spChg chg="mod">
          <ac:chgData name="Sriramoju, Navyasree" userId="S::nsriram@calstatela.edu::818e917f-de66-406f-845b-c8a3468e49fc" providerId="AD" clId="Web-{00ECFC74-2CB0-4065-A27F-A863FAAE25D1}" dt="2022-12-07T07:41:01.038" v="55" actId="20577"/>
          <ac:spMkLst>
            <pc:docMk/>
            <pc:sldMk cId="2300034190" sldId="299"/>
            <ac:spMk id="3" creationId="{710E980B-CB8F-2674-0353-2CD63B182596}"/>
          </ac:spMkLst>
        </pc:spChg>
        <pc:spChg chg="add del">
          <ac:chgData name="Sriramoju, Navyasree" userId="S::nsriram@calstatela.edu::818e917f-de66-406f-845b-c8a3468e49fc" providerId="AD" clId="Web-{00ECFC74-2CB0-4065-A27F-A863FAAE25D1}" dt="2022-12-07T07:40:51.897" v="53"/>
          <ac:spMkLst>
            <pc:docMk/>
            <pc:sldMk cId="2300034190" sldId="299"/>
            <ac:spMk id="9" creationId="{0288C6B4-AFC3-407F-A595-EFFD38D4CCAF}"/>
          </ac:spMkLst>
        </pc:spChg>
        <pc:spChg chg="add del">
          <ac:chgData name="Sriramoju, Navyasree" userId="S::nsriram@calstatela.edu::818e917f-de66-406f-845b-c8a3468e49fc" providerId="AD" clId="Web-{00ECFC74-2CB0-4065-A27F-A863FAAE25D1}" dt="2022-12-07T07:40:51.897" v="53"/>
          <ac:spMkLst>
            <pc:docMk/>
            <pc:sldMk cId="2300034190" sldId="299"/>
            <ac:spMk id="11" creationId="{CF236821-17FE-429B-8D2C-08E13A64EA40}"/>
          </ac:spMkLst>
        </pc:spChg>
        <pc:spChg chg="add del">
          <ac:chgData name="Sriramoju, Navyasree" userId="S::nsriram@calstatela.edu::818e917f-de66-406f-845b-c8a3468e49fc" providerId="AD" clId="Web-{00ECFC74-2CB0-4065-A27F-A863FAAE25D1}" dt="2022-12-07T07:40:51.897" v="53"/>
          <ac:spMkLst>
            <pc:docMk/>
            <pc:sldMk cId="2300034190" sldId="299"/>
            <ac:spMk id="13" creationId="{C0BDBCD2-E081-43AB-9119-C55465E59757}"/>
          </ac:spMkLst>
        </pc:spChg>
        <pc:spChg chg="add del">
          <ac:chgData name="Sriramoju, Navyasree" userId="S::nsriram@calstatela.edu::818e917f-de66-406f-845b-c8a3468e49fc" providerId="AD" clId="Web-{00ECFC74-2CB0-4065-A27F-A863FAAE25D1}" dt="2022-12-07T07:40:51.897" v="53"/>
          <ac:spMkLst>
            <pc:docMk/>
            <pc:sldMk cId="2300034190" sldId="299"/>
            <ac:spMk id="15" creationId="{98E79BE4-34FE-485A-98A5-92CE8F7C4743}"/>
          </ac:spMkLst>
        </pc:spChg>
        <pc:spChg chg="add del">
          <ac:chgData name="Sriramoju, Navyasree" userId="S::nsriram@calstatela.edu::818e917f-de66-406f-845b-c8a3468e49fc" providerId="AD" clId="Web-{00ECFC74-2CB0-4065-A27F-A863FAAE25D1}" dt="2022-12-07T07:40:51.897" v="53"/>
          <ac:spMkLst>
            <pc:docMk/>
            <pc:sldMk cId="2300034190" sldId="299"/>
            <ac:spMk id="17" creationId="{7A5F0580-5EE9-419F-96EE-B6529EF6E7D0}"/>
          </ac:spMkLst>
        </pc:spChg>
        <pc:spChg chg="add">
          <ac:chgData name="Sriramoju, Navyasree" userId="S::nsriram@calstatela.edu::818e917f-de66-406f-845b-c8a3468e49fc" providerId="AD" clId="Web-{00ECFC74-2CB0-4065-A27F-A863FAAE25D1}" dt="2022-12-07T07:40:51.897" v="53"/>
          <ac:spMkLst>
            <pc:docMk/>
            <pc:sldMk cId="2300034190" sldId="299"/>
            <ac:spMk id="22" creationId="{5E39A796-BE83-48B1-B33F-35C4A32AAB57}"/>
          </ac:spMkLst>
        </pc:spChg>
        <pc:spChg chg="add">
          <ac:chgData name="Sriramoju, Navyasree" userId="S::nsriram@calstatela.edu::818e917f-de66-406f-845b-c8a3468e49fc" providerId="AD" clId="Web-{00ECFC74-2CB0-4065-A27F-A863FAAE25D1}" dt="2022-12-07T07:40:51.897" v="53"/>
          <ac:spMkLst>
            <pc:docMk/>
            <pc:sldMk cId="2300034190" sldId="299"/>
            <ac:spMk id="24" creationId="{72F84B47-E267-4194-8194-831DB7B5547F}"/>
          </ac:spMkLst>
        </pc:spChg>
        <pc:picChg chg="add mod">
          <ac:chgData name="Sriramoju, Navyasree" userId="S::nsriram@calstatela.edu::818e917f-de66-406f-845b-c8a3468e49fc" providerId="AD" clId="Web-{00ECFC74-2CB0-4065-A27F-A863FAAE25D1}" dt="2022-12-07T07:40:51.897" v="53"/>
          <ac:picMkLst>
            <pc:docMk/>
            <pc:sldMk cId="2300034190" sldId="299"/>
            <ac:picMk id="4" creationId="{9A3ED9D1-0E3E-AB19-A1A6-1AC318CB238B}"/>
          </ac:picMkLst>
        </pc:picChg>
      </pc:sldChg>
      <pc:sldChg chg="modSp">
        <pc:chgData name="Sriramoju, Navyasree" userId="S::nsriram@calstatela.edu::818e917f-de66-406f-845b-c8a3468e49fc" providerId="AD" clId="Web-{00ECFC74-2CB0-4065-A27F-A863FAAE25D1}" dt="2022-12-07T07:35:02.811" v="5" actId="20577"/>
        <pc:sldMkLst>
          <pc:docMk/>
          <pc:sldMk cId="2508597539" sldId="300"/>
        </pc:sldMkLst>
        <pc:spChg chg="mod">
          <ac:chgData name="Sriramoju, Navyasree" userId="S::nsriram@calstatela.edu::818e917f-de66-406f-845b-c8a3468e49fc" providerId="AD" clId="Web-{00ECFC74-2CB0-4065-A27F-A863FAAE25D1}" dt="2022-12-07T07:35:02.811" v="5" actId="20577"/>
          <ac:spMkLst>
            <pc:docMk/>
            <pc:sldMk cId="2508597539" sldId="300"/>
            <ac:spMk id="2" creationId="{D12D4379-34BC-7495-9AE5-A4BA89A9E1CA}"/>
          </ac:spMkLst>
        </pc:spChg>
      </pc:sldChg>
      <pc:sldChg chg="addSp delSp modSp">
        <pc:chgData name="Sriramoju, Navyasree" userId="S::nsriram@calstatela.edu::818e917f-de66-406f-845b-c8a3468e49fc" providerId="AD" clId="Web-{00ECFC74-2CB0-4065-A27F-A863FAAE25D1}" dt="2022-12-07T07:33:56.217" v="0"/>
        <pc:sldMkLst>
          <pc:docMk/>
          <pc:sldMk cId="2444782300" sldId="304"/>
        </pc:sldMkLst>
        <pc:spChg chg="mod">
          <ac:chgData name="Sriramoju, Navyasree" userId="S::nsriram@calstatela.edu::818e917f-de66-406f-845b-c8a3468e49fc" providerId="AD" clId="Web-{00ECFC74-2CB0-4065-A27F-A863FAAE25D1}" dt="2022-12-07T07:33:56.217" v="0"/>
          <ac:spMkLst>
            <pc:docMk/>
            <pc:sldMk cId="2444782300" sldId="304"/>
            <ac:spMk id="2" creationId="{CA331748-C37F-2625-B7A6-4A5B951D8460}"/>
          </ac:spMkLst>
        </pc:spChg>
        <pc:spChg chg="del">
          <ac:chgData name="Sriramoju, Navyasree" userId="S::nsriram@calstatela.edu::818e917f-de66-406f-845b-c8a3468e49fc" providerId="AD" clId="Web-{00ECFC74-2CB0-4065-A27F-A863FAAE25D1}" dt="2022-12-07T07:33:56.217" v="0"/>
          <ac:spMkLst>
            <pc:docMk/>
            <pc:sldMk cId="2444782300" sldId="304"/>
            <ac:spMk id="24" creationId="{19D32F93-50AC-4C46-A5DB-291C60DDB7BD}"/>
          </ac:spMkLst>
        </pc:spChg>
        <pc:spChg chg="del">
          <ac:chgData name="Sriramoju, Navyasree" userId="S::nsriram@calstatela.edu::818e917f-de66-406f-845b-c8a3468e49fc" providerId="AD" clId="Web-{00ECFC74-2CB0-4065-A27F-A863FAAE25D1}" dt="2022-12-07T07:33:56.217" v="0"/>
          <ac:spMkLst>
            <pc:docMk/>
            <pc:sldMk cId="2444782300" sldId="304"/>
            <ac:spMk id="26" creationId="{86FD7672-78BE-4D6F-A711-2CDB79B52DFF}"/>
          </ac:spMkLst>
        </pc:spChg>
        <pc:spChg chg="del">
          <ac:chgData name="Sriramoju, Navyasree" userId="S::nsriram@calstatela.edu::818e917f-de66-406f-845b-c8a3468e49fc" providerId="AD" clId="Web-{00ECFC74-2CB0-4065-A27F-A863FAAE25D1}" dt="2022-12-07T07:33:56.217" v="0"/>
          <ac:spMkLst>
            <pc:docMk/>
            <pc:sldMk cId="2444782300" sldId="304"/>
            <ac:spMk id="28" creationId="{827DC2C4-B485-428A-BF4A-472D2967F47F}"/>
          </ac:spMkLst>
        </pc:spChg>
        <pc:spChg chg="del">
          <ac:chgData name="Sriramoju, Navyasree" userId="S::nsriram@calstatela.edu::818e917f-de66-406f-845b-c8a3468e49fc" providerId="AD" clId="Web-{00ECFC74-2CB0-4065-A27F-A863FAAE25D1}" dt="2022-12-07T07:33:56.217" v="0"/>
          <ac:spMkLst>
            <pc:docMk/>
            <pc:sldMk cId="2444782300" sldId="304"/>
            <ac:spMk id="30" creationId="{4A62647B-1222-407C-8740-5A497612B1F5}"/>
          </ac:spMkLst>
        </pc:spChg>
        <pc:spChg chg="add">
          <ac:chgData name="Sriramoju, Navyasree" userId="S::nsriram@calstatela.edu::818e917f-de66-406f-845b-c8a3468e49fc" providerId="AD" clId="Web-{00ECFC74-2CB0-4065-A27F-A863FAAE25D1}" dt="2022-12-07T07:33:56.217" v="0"/>
          <ac:spMkLst>
            <pc:docMk/>
            <pc:sldMk cId="2444782300" sldId="304"/>
            <ac:spMk id="32" creationId="{F0DCC097-1DB8-4B6D-85D0-6FBA0E1CA4BA}"/>
          </ac:spMkLst>
        </pc:spChg>
        <pc:spChg chg="add">
          <ac:chgData name="Sriramoju, Navyasree" userId="S::nsriram@calstatela.edu::818e917f-de66-406f-845b-c8a3468e49fc" providerId="AD" clId="Web-{00ECFC74-2CB0-4065-A27F-A863FAAE25D1}" dt="2022-12-07T07:33:56.217" v="0"/>
          <ac:spMkLst>
            <pc:docMk/>
            <pc:sldMk cId="2444782300" sldId="304"/>
            <ac:spMk id="33" creationId="{E0B58608-23C8-4441-994D-C6823EEE1DB7}"/>
          </ac:spMkLst>
        </pc:spChg>
        <pc:picChg chg="mod">
          <ac:chgData name="Sriramoju, Navyasree" userId="S::nsriram@calstatela.edu::818e917f-de66-406f-845b-c8a3468e49fc" providerId="AD" clId="Web-{00ECFC74-2CB0-4065-A27F-A863FAAE25D1}" dt="2022-12-07T07:33:56.217" v="0"/>
          <ac:picMkLst>
            <pc:docMk/>
            <pc:sldMk cId="2444782300" sldId="304"/>
            <ac:picMk id="4" creationId="{95F4E361-F153-5F4D-0F80-505B1DA5F626}"/>
          </ac:picMkLst>
        </pc:picChg>
      </pc:sldChg>
      <pc:sldChg chg="addSp delSp modSp new mod setBg addAnim">
        <pc:chgData name="Sriramoju, Navyasree" userId="S::nsriram@calstatela.edu::818e917f-de66-406f-845b-c8a3468e49fc" providerId="AD" clId="Web-{00ECFC74-2CB0-4065-A27F-A863FAAE25D1}" dt="2022-12-07T07:40:34.366" v="52"/>
        <pc:sldMkLst>
          <pc:docMk/>
          <pc:sldMk cId="2264605438" sldId="305"/>
        </pc:sldMkLst>
        <pc:spChg chg="mod ord">
          <ac:chgData name="Sriramoju, Navyasree" userId="S::nsriram@calstatela.edu::818e917f-de66-406f-845b-c8a3468e49fc" providerId="AD" clId="Web-{00ECFC74-2CB0-4065-A27F-A863FAAE25D1}" dt="2022-12-07T07:40:34.366" v="51"/>
          <ac:spMkLst>
            <pc:docMk/>
            <pc:sldMk cId="2264605438" sldId="305"/>
            <ac:spMk id="2" creationId="{C7923081-83DD-051A-C9A7-A155EE702508}"/>
          </ac:spMkLst>
        </pc:spChg>
        <pc:spChg chg="add del">
          <ac:chgData name="Sriramoju, Navyasree" userId="S::nsriram@calstatela.edu::818e917f-de66-406f-845b-c8a3468e49fc" providerId="AD" clId="Web-{00ECFC74-2CB0-4065-A27F-A863FAAE25D1}" dt="2022-12-07T07:40:34.366" v="51"/>
          <ac:spMkLst>
            <pc:docMk/>
            <pc:sldMk cId="2264605438" sldId="305"/>
            <ac:spMk id="8" creationId="{E8D41CF8-5232-42BC-8D05-AFEDE215398E}"/>
          </ac:spMkLst>
        </pc:spChg>
        <pc:spChg chg="add del">
          <ac:chgData name="Sriramoju, Navyasree" userId="S::nsriram@calstatela.edu::818e917f-de66-406f-845b-c8a3468e49fc" providerId="AD" clId="Web-{00ECFC74-2CB0-4065-A27F-A863FAAE25D1}" dt="2022-12-07T07:40:34.366" v="51"/>
          <ac:spMkLst>
            <pc:docMk/>
            <pc:sldMk cId="2264605438" sldId="305"/>
            <ac:spMk id="10" creationId="{49237091-E62C-4878-AA4C-0B9995ADB28F}"/>
          </ac:spMkLst>
        </pc:spChg>
        <pc:spChg chg="add del">
          <ac:chgData name="Sriramoju, Navyasree" userId="S::nsriram@calstatela.edu::818e917f-de66-406f-845b-c8a3468e49fc" providerId="AD" clId="Web-{00ECFC74-2CB0-4065-A27F-A863FAAE25D1}" dt="2022-12-07T07:40:34.366" v="50"/>
          <ac:spMkLst>
            <pc:docMk/>
            <pc:sldMk cId="2264605438" sldId="305"/>
            <ac:spMk id="15" creationId="{A4AC5506-6312-4701-8D3C-40187889A947}"/>
          </ac:spMkLst>
        </pc:spChg>
        <pc:spChg chg="add">
          <ac:chgData name="Sriramoju, Navyasree" userId="S::nsriram@calstatela.edu::818e917f-de66-406f-845b-c8a3468e49fc" providerId="AD" clId="Web-{00ECFC74-2CB0-4065-A27F-A863FAAE25D1}" dt="2022-12-07T07:40:34.366" v="51"/>
          <ac:spMkLst>
            <pc:docMk/>
            <pc:sldMk cId="2264605438" sldId="305"/>
            <ac:spMk id="18" creationId="{37C89E4B-3C9F-44B9-8B86-D9E3D112D8EC}"/>
          </ac:spMkLst>
        </pc:spChg>
        <pc:picChg chg="add mod">
          <ac:chgData name="Sriramoju, Navyasree" userId="S::nsriram@calstatela.edu::818e917f-de66-406f-845b-c8a3468e49fc" providerId="AD" clId="Web-{00ECFC74-2CB0-4065-A27F-A863FAAE25D1}" dt="2022-12-07T07:40:34.366" v="51"/>
          <ac:picMkLst>
            <pc:docMk/>
            <pc:sldMk cId="2264605438" sldId="305"/>
            <ac:picMk id="3" creationId="{E0AF97A4-E246-9CB1-31B7-89A2309B8D0C}"/>
          </ac:picMkLst>
        </pc:picChg>
        <pc:cxnChg chg="add">
          <ac:chgData name="Sriramoju, Navyasree" userId="S::nsriram@calstatela.edu::818e917f-de66-406f-845b-c8a3468e49fc" providerId="AD" clId="Web-{00ECFC74-2CB0-4065-A27F-A863FAAE25D1}" dt="2022-12-07T07:40:34.366" v="51"/>
          <ac:cxnSpMkLst>
            <pc:docMk/>
            <pc:sldMk cId="2264605438" sldId="305"/>
            <ac:cxnSpMk id="17" creationId="{AA2EAA10-076F-46BD-8F0F-B9A2FB77A85C}"/>
          </ac:cxnSpMkLst>
        </pc:cxnChg>
        <pc:cxnChg chg="add">
          <ac:chgData name="Sriramoju, Navyasree" userId="S::nsriram@calstatela.edu::818e917f-de66-406f-845b-c8a3468e49fc" providerId="AD" clId="Web-{00ECFC74-2CB0-4065-A27F-A863FAAE25D1}" dt="2022-12-07T07:40:34.366" v="51"/>
          <ac:cxnSpMkLst>
            <pc:docMk/>
            <pc:sldMk cId="2264605438" sldId="305"/>
            <ac:cxnSpMk id="19" creationId="{D891E407-403B-4764-86C9-33A56D3BCAA3}"/>
          </ac:cxnSpMkLst>
        </pc:cxnChg>
      </pc:sldChg>
    </pc:docChg>
  </pc:docChgLst>
  <pc:docChgLst>
    <pc:chgData name="Sriramoju, Navyasree" userId="S::nsriram@calstatela.edu::818e917f-de66-406f-845b-c8a3468e49fc" providerId="AD" clId="Web-{6149335D-57F5-472F-ABB0-EC36673949B9}"/>
    <pc:docChg chg="modSld">
      <pc:chgData name="Sriramoju, Navyasree" userId="S::nsriram@calstatela.edu::818e917f-de66-406f-845b-c8a3468e49fc" providerId="AD" clId="Web-{6149335D-57F5-472F-ABB0-EC36673949B9}" dt="2022-12-07T05:15:04.190" v="1" actId="20577"/>
      <pc:docMkLst>
        <pc:docMk/>
      </pc:docMkLst>
      <pc:sldChg chg="modSp">
        <pc:chgData name="Sriramoju, Navyasree" userId="S::nsriram@calstatela.edu::818e917f-de66-406f-845b-c8a3468e49fc" providerId="AD" clId="Web-{6149335D-57F5-472F-ABB0-EC36673949B9}" dt="2022-12-07T05:15:04.190" v="1" actId="20577"/>
        <pc:sldMkLst>
          <pc:docMk/>
          <pc:sldMk cId="3433371786" sldId="270"/>
        </pc:sldMkLst>
        <pc:spChg chg="mod">
          <ac:chgData name="Sriramoju, Navyasree" userId="S::nsriram@calstatela.edu::818e917f-de66-406f-845b-c8a3468e49fc" providerId="AD" clId="Web-{6149335D-57F5-472F-ABB0-EC36673949B9}" dt="2022-12-07T05:15:04.190" v="1" actId="20577"/>
          <ac:spMkLst>
            <pc:docMk/>
            <pc:sldMk cId="3433371786" sldId="270"/>
            <ac:spMk id="6" creationId="{0DAD2849-D95C-1BB3-23D1-799E377F40FC}"/>
          </ac:spMkLst>
        </pc:spChg>
      </pc:sldChg>
    </pc:docChg>
  </pc:docChgLst>
  <pc:docChgLst>
    <pc:chgData name="Ajit Kumar, Lekha" userId="S::lajitku@calstatela.edu::8ea29a44-dbe9-4fbe-8898-0977a129b0ed" providerId="AD" clId="Web-{4E390EC4-060B-430E-B6F5-1E477B5874C7}"/>
    <pc:docChg chg="addSld delSld modSld sldOrd addMainMaster delMainMaster">
      <pc:chgData name="Ajit Kumar, Lekha" userId="S::lajitku@calstatela.edu::8ea29a44-dbe9-4fbe-8898-0977a129b0ed" providerId="AD" clId="Web-{4E390EC4-060B-430E-B6F5-1E477B5874C7}" dt="2023-02-23T20:02:23.934" v="206" actId="20577"/>
      <pc:docMkLst>
        <pc:docMk/>
      </pc:docMkLst>
      <pc:sldChg chg="addSp modSp mod modClrScheme chgLayout">
        <pc:chgData name="Ajit Kumar, Lekha" userId="S::lajitku@calstatela.edu::8ea29a44-dbe9-4fbe-8898-0977a129b0ed" providerId="AD" clId="Web-{4E390EC4-060B-430E-B6F5-1E477B5874C7}" dt="2023-02-23T20:02:23.934" v="206" actId="20577"/>
        <pc:sldMkLst>
          <pc:docMk/>
          <pc:sldMk cId="2163767790" sldId="256"/>
        </pc:sldMkLst>
        <pc:spChg chg="mod ord">
          <ac:chgData name="Ajit Kumar, Lekha" userId="S::lajitku@calstatela.edu::8ea29a44-dbe9-4fbe-8898-0977a129b0ed" providerId="AD" clId="Web-{4E390EC4-060B-430E-B6F5-1E477B5874C7}" dt="2023-02-23T20:02:23.934" v="206" actId="20577"/>
          <ac:spMkLst>
            <pc:docMk/>
            <pc:sldMk cId="2163767790" sldId="256"/>
            <ac:spMk id="2" creationId="{4E113F89-724A-0658-1B90-75866B378F2F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20:02:11.543" v="203" actId="20577"/>
          <ac:spMkLst>
            <pc:docMk/>
            <pc:sldMk cId="2163767790" sldId="256"/>
            <ac:spMk id="9" creationId="{15C47673-7C0B-445D-9A3B-7ED2B9211C25}"/>
          </ac:spMkLst>
        </pc:spChg>
        <pc:spChg chg="add">
          <ac:chgData name="Ajit Kumar, Lekha" userId="S::lajitku@calstatela.edu::8ea29a44-dbe9-4fbe-8898-0977a129b0ed" providerId="AD" clId="Web-{4E390EC4-060B-430E-B6F5-1E477B5874C7}" dt="2023-02-23T20:01:38.698" v="198"/>
          <ac:spMkLst>
            <pc:docMk/>
            <pc:sldMk cId="2163767790" sldId="256"/>
            <ac:spMk id="14" creationId="{4F74D28C-3268-4E35-8EE1-D92CB4A85A7D}"/>
          </ac:spMkLst>
        </pc:spChg>
        <pc:spChg chg="add">
          <ac:chgData name="Ajit Kumar, Lekha" userId="S::lajitku@calstatela.edu::8ea29a44-dbe9-4fbe-8898-0977a129b0ed" providerId="AD" clId="Web-{4E390EC4-060B-430E-B6F5-1E477B5874C7}" dt="2023-02-23T20:01:38.698" v="198"/>
          <ac:spMkLst>
            <pc:docMk/>
            <pc:sldMk cId="2163767790" sldId="256"/>
            <ac:spMk id="16" creationId="{58D44E42-C462-4105-BC86-FE75B4E3C4AF}"/>
          </ac:spMkLst>
        </pc:spChg>
        <pc:picChg chg="mod">
          <ac:chgData name="Ajit Kumar, Lekha" userId="S::lajitku@calstatela.edu::8ea29a44-dbe9-4fbe-8898-0977a129b0ed" providerId="AD" clId="Web-{4E390EC4-060B-430E-B6F5-1E477B5874C7}" dt="2023-02-23T20:01:38.698" v="198"/>
          <ac:picMkLst>
            <pc:docMk/>
            <pc:sldMk cId="2163767790" sldId="256"/>
            <ac:picMk id="3" creationId="{25740D2D-1586-7A09-D84D-BECE5E1C1C7C}"/>
          </ac:picMkLst>
        </pc:picChg>
        <pc:picChg chg="mod">
          <ac:chgData name="Ajit Kumar, Lekha" userId="S::lajitku@calstatela.edu::8ea29a44-dbe9-4fbe-8898-0977a129b0ed" providerId="AD" clId="Web-{4E390EC4-060B-430E-B6F5-1E477B5874C7}" dt="2023-02-23T19:56:11.164" v="164" actId="1076"/>
          <ac:picMkLst>
            <pc:docMk/>
            <pc:sldMk cId="2163767790" sldId="256"/>
            <ac:picMk id="5" creationId="{DBE2857E-3D50-FD79-3D06-12F01004FEFF}"/>
          </ac:picMkLst>
        </pc:pic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4:50.862" v="146"/>
        <pc:sldMkLst>
          <pc:docMk/>
          <pc:sldMk cId="540762086" sldId="258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540762086" sldId="258"/>
            <ac:spMk id="2" creationId="{CE92F781-5EDC-0913-7A54-BE30C84C120F}"/>
          </ac:spMkLst>
        </pc:spChg>
        <pc:graphicFrameChg chg="mod ord">
          <ac:chgData name="Ajit Kumar, Lekha" userId="S::lajitku@calstatela.edu::8ea29a44-dbe9-4fbe-8898-0977a129b0ed" providerId="AD" clId="Web-{4E390EC4-060B-430E-B6F5-1E477B5874C7}" dt="2023-02-23T19:46:31.459" v="91"/>
          <ac:graphicFrameMkLst>
            <pc:docMk/>
            <pc:sldMk cId="540762086" sldId="258"/>
            <ac:graphicFrameMk id="31" creationId="{DA8A6B07-025E-ED01-E84B-FB32E2CED11E}"/>
          </ac:graphicFrameMkLst>
        </pc:graphicFrame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3079989642" sldId="259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3079989642" sldId="259"/>
            <ac:spMk id="2" creationId="{40C58479-4432-80F4-1DBC-CA8212A4A922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3079989642" sldId="259"/>
            <ac:spMk id="3" creationId="{16D05260-913D-D0EA-237B-6E62751241C8}"/>
          </ac:spMkLst>
        </pc:spChg>
      </pc:sldChg>
      <pc:sldChg chg="del mod modClrScheme chgLayout">
        <pc:chgData name="Ajit Kumar, Lekha" userId="S::lajitku@calstatela.edu::8ea29a44-dbe9-4fbe-8898-0977a129b0ed" providerId="AD" clId="Web-{4E390EC4-060B-430E-B6F5-1E477B5874C7}" dt="2023-02-23T19:55:18.301" v="153"/>
        <pc:sldMkLst>
          <pc:docMk/>
          <pc:sldMk cId="3194043117" sldId="268"/>
        </pc:sldMkLst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5:11.848" v="151"/>
        <pc:sldMkLst>
          <pc:docMk/>
          <pc:sldMk cId="455736668" sldId="269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455736668" sldId="269"/>
            <ac:spMk id="2" creationId="{6BDDF131-5EF6-30ED-D2F4-19E5255A9D5D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455736668" sldId="269"/>
            <ac:spMk id="3" creationId="{4A0F16F0-B3D8-9EC4-55FE-599BB92A2EEF}"/>
          </ac:spMkLst>
        </pc:spChg>
      </pc:sldChg>
      <pc:sldChg chg="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3433371786" sldId="270"/>
        </pc:sldMkLst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378382721" sldId="271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378382721" sldId="271"/>
            <ac:spMk id="2" creationId="{CE92F781-5EDC-0913-7A54-BE30C84C120F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378382721" sldId="271"/>
            <ac:spMk id="20" creationId="{C9E4C7BE-9C49-C389-7363-2426183A10AC}"/>
          </ac:spMkLst>
        </pc:spChg>
      </pc:sldChg>
      <pc:sldChg chg="del mod modClrScheme chgLayout">
        <pc:chgData name="Ajit Kumar, Lekha" userId="S::lajitku@calstatela.edu::8ea29a44-dbe9-4fbe-8898-0977a129b0ed" providerId="AD" clId="Web-{4E390EC4-060B-430E-B6F5-1E477B5874C7}" dt="2023-02-23T19:55:08.754" v="150"/>
        <pc:sldMkLst>
          <pc:docMk/>
          <pc:sldMk cId="2316882760" sldId="273"/>
        </pc:sldMkLst>
      </pc:sldChg>
      <pc:sldChg chg="del mod modClrScheme chgLayout">
        <pc:chgData name="Ajit Kumar, Lekha" userId="S::lajitku@calstatela.edu::8ea29a44-dbe9-4fbe-8898-0977a129b0ed" providerId="AD" clId="Web-{4E390EC4-060B-430E-B6F5-1E477B5874C7}" dt="2023-02-23T19:55:34.755" v="160"/>
        <pc:sldMkLst>
          <pc:docMk/>
          <pc:sldMk cId="4203035705" sldId="274"/>
        </pc:sldMkLst>
      </pc:sldChg>
      <pc:sldChg chg="del mod modClrScheme chgLayout">
        <pc:chgData name="Ajit Kumar, Lekha" userId="S::lajitku@calstatela.edu::8ea29a44-dbe9-4fbe-8898-0977a129b0ed" providerId="AD" clId="Web-{4E390EC4-060B-430E-B6F5-1E477B5874C7}" dt="2023-02-23T19:55:22.473" v="155"/>
        <pc:sldMkLst>
          <pc:docMk/>
          <pc:sldMk cId="2345047363" sldId="275"/>
        </pc:sldMkLst>
      </pc:sldChg>
      <pc:sldChg chg="del mod modClrScheme chgLayout">
        <pc:chgData name="Ajit Kumar, Lekha" userId="S::lajitku@calstatela.edu::8ea29a44-dbe9-4fbe-8898-0977a129b0ed" providerId="AD" clId="Web-{4E390EC4-060B-430E-B6F5-1E477B5874C7}" dt="2023-02-23T19:55:20.458" v="154"/>
        <pc:sldMkLst>
          <pc:docMk/>
          <pc:sldMk cId="3417223444" sldId="276"/>
        </pc:sldMkLst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4:55.925" v="147"/>
        <pc:sldMkLst>
          <pc:docMk/>
          <pc:sldMk cId="2965702500" sldId="277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965702500" sldId="277"/>
            <ac:spMk id="13" creationId="{7F5D7DA8-85CA-2B43-85B6-D98335F16E98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965702500" sldId="277"/>
            <ac:spMk id="15" creationId="{71A7C4D5-DB55-C878-0741-7E25E5E92FE3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1876060637" sldId="278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876060637" sldId="278"/>
            <ac:spMk id="2" creationId="{D1A1463A-1112-DA1D-510C-8C83392EE9E9}"/>
          </ac:spMkLst>
        </pc:sp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5:04.254" v="149"/>
        <pc:sldMkLst>
          <pc:docMk/>
          <pc:sldMk cId="60790441" sldId="282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60790441" sldId="282"/>
            <ac:spMk id="2" creationId="{BA95BE58-365D-4D0C-BB49-57BEE6FFFF3D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1676888122" sldId="283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676888122" sldId="283"/>
            <ac:spMk id="2" creationId="{BA95BE58-365D-4D0C-BB49-57BEE6FFFF3D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2891865210" sldId="284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891865210" sldId="284"/>
            <ac:spMk id="3" creationId="{7BA4208B-76E1-F49D-7E0A-4FD003FF1EF9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1745333296" sldId="285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745333296" sldId="285"/>
            <ac:spMk id="2" creationId="{3ECA84F0-E609-4EF1-88A4-56CE9734490C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745333296" sldId="285"/>
            <ac:spMk id="3" creationId="{15A9CB7B-33E0-4C5D-B136-70CC1DF2C2E7}"/>
          </ac:spMkLst>
        </pc:sp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4:58.816" v="148"/>
        <pc:sldMkLst>
          <pc:docMk/>
          <pc:sldMk cId="811775130" sldId="289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811775130" sldId="289"/>
            <ac:spMk id="2" creationId="{CE92F781-5EDC-0913-7A54-BE30C84C120F}"/>
          </ac:spMkLst>
        </pc:spChg>
        <pc:graphicFrameChg chg="mod ord">
          <ac:chgData name="Ajit Kumar, Lekha" userId="S::lajitku@calstatela.edu::8ea29a44-dbe9-4fbe-8898-0977a129b0ed" providerId="AD" clId="Web-{4E390EC4-060B-430E-B6F5-1E477B5874C7}" dt="2023-02-23T19:46:31.459" v="91"/>
          <ac:graphicFrameMkLst>
            <pc:docMk/>
            <pc:sldMk cId="811775130" sldId="289"/>
            <ac:graphicFrameMk id="3" creationId="{110A57BF-74AF-D2F2-F037-56561BDA2175}"/>
          </ac:graphicFrameMkLst>
        </pc:graphicFrame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4000572332" sldId="290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4000572332" sldId="290"/>
            <ac:spMk id="2" creationId="{CE92F781-5EDC-0913-7A54-BE30C84C120F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4000572332" sldId="290"/>
            <ac:spMk id="37" creationId="{1F4D3FFD-6808-F04D-73C0-484286E9653A}"/>
          </ac:spMkLst>
        </pc:spChg>
      </pc:sldChg>
      <pc:sldChg chg="del mod modClrScheme chgLayout">
        <pc:chgData name="Ajit Kumar, Lekha" userId="S::lajitku@calstatela.edu::8ea29a44-dbe9-4fbe-8898-0977a129b0ed" providerId="AD" clId="Web-{4E390EC4-060B-430E-B6F5-1E477B5874C7}" dt="2023-02-23T19:55:15.473" v="152"/>
        <pc:sldMkLst>
          <pc:docMk/>
          <pc:sldMk cId="30935150" sldId="292"/>
        </pc:sldMkLst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2484721102" sldId="293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484721102" sldId="293"/>
            <ac:spMk id="2" creationId="{3419FEDD-3E3B-D10B-ACEE-E5F3D34C8A1C}"/>
          </ac:spMkLst>
        </pc:spChg>
        <pc:picChg chg="mod ord">
          <ac:chgData name="Ajit Kumar, Lekha" userId="S::lajitku@calstatela.edu::8ea29a44-dbe9-4fbe-8898-0977a129b0ed" providerId="AD" clId="Web-{4E390EC4-060B-430E-B6F5-1E477B5874C7}" dt="2023-02-23T19:46:31.459" v="91"/>
          <ac:picMkLst>
            <pc:docMk/>
            <pc:sldMk cId="2484721102" sldId="293"/>
            <ac:picMk id="4" creationId="{8E454A62-131F-1AC5-D6F8-DA1A49B25E14}"/>
          </ac:picMkLst>
        </pc:pic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2564282286" sldId="294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564282286" sldId="294"/>
            <ac:spMk id="2" creationId="{BEEB7F6D-67F4-C8EA-1384-BD8998A7D5BA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564282286" sldId="294"/>
            <ac:spMk id="3" creationId="{B69756F1-3053-366A-1B39-9B74C4F016AD}"/>
          </ac:spMkLst>
        </pc:sp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5:24.552" v="156"/>
        <pc:sldMkLst>
          <pc:docMk/>
          <pc:sldMk cId="3982366620" sldId="295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3982366620" sldId="295"/>
            <ac:spMk id="2" creationId="{FAE38BDF-B6C0-D8AA-19C2-A372BFD8CDE0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2781116336" sldId="296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781116336" sldId="296"/>
            <ac:spMk id="2" creationId="{5396C8A8-180C-6680-D433-40988A1D643C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781116336" sldId="296"/>
            <ac:spMk id="3" creationId="{64610B04-228D-BC1C-C0D4-B700F2127EB2}"/>
          </ac:spMkLst>
        </pc:sp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5:43.631" v="162"/>
        <pc:sldMkLst>
          <pc:docMk/>
          <pc:sldMk cId="2984861519" sldId="297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984861519" sldId="297"/>
            <ac:spMk id="2" creationId="{4C9E936F-774D-ED73-5C15-62F524006334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984861519" sldId="297"/>
            <ac:spMk id="3" creationId="{CC188C0D-20B7-B718-7D4F-2335E81E1D84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1961470473" sldId="298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961470473" sldId="298"/>
            <ac:spMk id="2" creationId="{97E0C7CA-4889-0F8E-C230-5B51C7DDA0CF}"/>
          </ac:spMkLst>
        </pc:sp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5:46.600" v="163"/>
        <pc:sldMkLst>
          <pc:docMk/>
          <pc:sldMk cId="2300034190" sldId="299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300034190" sldId="299"/>
            <ac:spMk id="2" creationId="{83091EEC-99EE-EA53-1A56-49AC3D1A3404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300034190" sldId="299"/>
            <ac:spMk id="3" creationId="{710E980B-CB8F-2674-0353-2CD63B182596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2508597539" sldId="300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508597539" sldId="300"/>
            <ac:spMk id="2" creationId="{D12D4379-34BC-7495-9AE5-A4BA89A9E1CA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508597539" sldId="300"/>
            <ac:spMk id="3" creationId="{34E81924-72DE-04EF-CBDC-48F054B3110C}"/>
          </ac:spMkLst>
        </pc:sp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5:38.974" v="161"/>
        <pc:sldMkLst>
          <pc:docMk/>
          <pc:sldMk cId="4059163910" sldId="301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4059163910" sldId="301"/>
            <ac:spMk id="2" creationId="{DAD77FC0-1784-4A38-F071-2EAC1D614C7B}"/>
          </ac:spMkLst>
        </pc:sp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5:27.083" v="157"/>
        <pc:sldMkLst>
          <pc:docMk/>
          <pc:sldMk cId="4276722549" sldId="302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4276722549" sldId="302"/>
            <ac:spMk id="2" creationId="{C27D2B93-5F2F-0DBD-4866-5A67B567EF43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2863215263" sldId="303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863215263" sldId="303"/>
            <ac:spMk id="2" creationId="{E2DF94F3-27D9-529C-1B81-5E97CFEEFBFA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863215263" sldId="303"/>
            <ac:spMk id="3" creationId="{BDC58544-7C23-6C3D-72DF-AD2C074E8946}"/>
          </ac:spMkLst>
        </pc:sp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5:31.099" v="159"/>
        <pc:sldMkLst>
          <pc:docMk/>
          <pc:sldMk cId="2444782300" sldId="304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444782300" sldId="304"/>
            <ac:spMk id="2" creationId="{CA331748-C37F-2625-B7A6-4A5B951D8460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2264605438" sldId="305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264605438" sldId="305"/>
            <ac:spMk id="2" creationId="{C7923081-83DD-051A-C9A7-A155EE702508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3858046834" sldId="306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3858046834" sldId="306"/>
            <ac:spMk id="2" creationId="{9B6B3470-22E6-651D-2434-75B748E2438D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3858046834" sldId="306"/>
            <ac:spMk id="3" creationId="{94CE84D0-8351-8690-D423-068273111EC0}"/>
          </ac:spMkLst>
        </pc:sp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55:29.333" v="158"/>
        <pc:sldMkLst>
          <pc:docMk/>
          <pc:sldMk cId="2343495160" sldId="307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2343495160" sldId="307"/>
            <ac:spMk id="2" creationId="{2F8F9103-6356-121E-3679-82AA50B96AC8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1221848917" sldId="308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221848917" sldId="308"/>
            <ac:spMk id="2" creationId="{328C2D4B-5148-3C21-756C-59F24BF9E836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221848917" sldId="308"/>
            <ac:spMk id="3" creationId="{B9200635-5ADC-D446-86D7-13EC38264EE9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987691051" sldId="309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987691051" sldId="309"/>
            <ac:spMk id="2" creationId="{980D480A-95C3-2FE1-8162-46043FCD74B5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987691051" sldId="309"/>
            <ac:spMk id="3" creationId="{7EDBC6FE-6C3C-046C-2353-FCB6BB2D8E92}"/>
          </ac:spMkLst>
        </pc:spChg>
      </pc:sldChg>
      <pc:sldChg chg="addSp modSp del mod modClrScheme chgLayout">
        <pc:chgData name="Ajit Kumar, Lekha" userId="S::lajitku@calstatela.edu::8ea29a44-dbe9-4fbe-8898-0977a129b0ed" providerId="AD" clId="Web-{4E390EC4-060B-430E-B6F5-1E477B5874C7}" dt="2023-02-23T19:51:38.039" v="140"/>
        <pc:sldMkLst>
          <pc:docMk/>
          <pc:sldMk cId="1626189195" sldId="310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626189195" sldId="310"/>
            <ac:spMk id="2" creationId="{258DD9A2-9F39-3AC5-C77E-77E6D36C276E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626189195" sldId="310"/>
            <ac:spMk id="3" creationId="{BC65A565-F13F-DF37-62E1-99921B8DAE11}"/>
          </ac:spMkLst>
        </pc:spChg>
        <pc:picChg chg="add mod">
          <ac:chgData name="Ajit Kumar, Lekha" userId="S::lajitku@calstatela.edu::8ea29a44-dbe9-4fbe-8898-0977a129b0ed" providerId="AD" clId="Web-{4E390EC4-060B-430E-B6F5-1E477B5874C7}" dt="2023-02-23T19:38:40.527" v="63" actId="14100"/>
          <ac:picMkLst>
            <pc:docMk/>
            <pc:sldMk cId="1626189195" sldId="310"/>
            <ac:picMk id="5" creationId="{FA558289-C820-EEF3-53D0-8B5621537061}"/>
          </ac:picMkLst>
        </pc:picChg>
        <pc:picChg chg="add mod">
          <ac:chgData name="Ajit Kumar, Lekha" userId="S::lajitku@calstatela.edu::8ea29a44-dbe9-4fbe-8898-0977a129b0ed" providerId="AD" clId="Web-{4E390EC4-060B-430E-B6F5-1E477B5874C7}" dt="2023-02-23T19:38:28.510" v="61" actId="1076"/>
          <ac:picMkLst>
            <pc:docMk/>
            <pc:sldMk cId="1626189195" sldId="310"/>
            <ac:picMk id="7" creationId="{2D9EAA6F-D22A-FCAE-15A3-CCC2256AF51E}"/>
          </ac:picMkLst>
        </pc:picChg>
      </pc:sldChg>
      <pc:sldChg chg="addSp delSp modSp del mod setBg modClrScheme delDesignElem chgLayout">
        <pc:chgData name="Ajit Kumar, Lekha" userId="S::lajitku@calstatela.edu::8ea29a44-dbe9-4fbe-8898-0977a129b0ed" providerId="AD" clId="Web-{4E390EC4-060B-430E-B6F5-1E477B5874C7}" dt="2023-02-23T19:50:38.129" v="126"/>
        <pc:sldMkLst>
          <pc:docMk/>
          <pc:sldMk cId="1542874813" sldId="311"/>
        </pc:sldMkLst>
        <pc:spChg chg="del mod ord">
          <ac:chgData name="Ajit Kumar, Lekha" userId="S::lajitku@calstatela.edu::8ea29a44-dbe9-4fbe-8898-0977a129b0ed" providerId="AD" clId="Web-{4E390EC4-060B-430E-B6F5-1E477B5874C7}" dt="2023-02-23T19:34:14.403" v="30"/>
          <ac:spMkLst>
            <pc:docMk/>
            <pc:sldMk cId="1542874813" sldId="311"/>
            <ac:spMk id="2" creationId="{48DBC21B-D297-EDF1-4D62-622F8593D17C}"/>
          </ac:spMkLst>
        </pc:spChg>
        <pc:spChg chg="del mod ord">
          <ac:chgData name="Ajit Kumar, Lekha" userId="S::lajitku@calstatela.edu::8ea29a44-dbe9-4fbe-8898-0977a129b0ed" providerId="AD" clId="Web-{4E390EC4-060B-430E-B6F5-1E477B5874C7}" dt="2023-02-23T19:34:14.403" v="30"/>
          <ac:spMkLst>
            <pc:docMk/>
            <pc:sldMk cId="1542874813" sldId="311"/>
            <ac:spMk id="3" creationId="{AAC8AABB-F387-23F0-B40D-10E3757022A3}"/>
          </ac:spMkLst>
        </pc:spChg>
        <pc:spChg chg="add 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1542874813" sldId="311"/>
            <ac:spMk id="10" creationId="{2ABBB681-F4D2-40F2-ACC3-DE0B4B4880EF}"/>
          </ac:spMkLst>
        </pc:spChg>
        <pc:spChg chg="add 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1542874813" sldId="311"/>
            <ac:spMk id="12" creationId="{09388ED0-1FEF-4E11-B488-BD661D1AC1A6}"/>
          </ac:spMkLst>
        </pc:spChg>
        <pc:spChg chg="del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542874813" sldId="311"/>
            <ac:spMk id="17" creationId="{56AC8650-B7FF-4277-8E84-A04FF82BAE69}"/>
          </ac:spMkLst>
        </pc:spChg>
        <pc:spChg chg="del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542874813" sldId="311"/>
            <ac:spMk id="19" creationId="{E6B32571-0D20-4C1B-8C73-F2634942AB2C}"/>
          </ac:spMkLst>
        </pc:spChg>
        <pc:spChg chg="del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542874813" sldId="311"/>
            <ac:spMk id="21" creationId="{A43C88AF-78D5-403B-A0D8-09A70237B37B}"/>
          </ac:spMkLst>
        </pc:spChg>
        <pc:picChg chg="add mod ord">
          <ac:chgData name="Ajit Kumar, Lekha" userId="S::lajitku@calstatela.edu::8ea29a44-dbe9-4fbe-8898-0977a129b0ed" providerId="AD" clId="Web-{4E390EC4-060B-430E-B6F5-1E477B5874C7}" dt="2023-02-23T19:46:31.459" v="91"/>
          <ac:picMkLst>
            <pc:docMk/>
            <pc:sldMk cId="1542874813" sldId="311"/>
            <ac:picMk id="5" creationId="{801318FB-C871-593B-969A-879D554EB235}"/>
          </ac:picMkLst>
        </pc:picChg>
        <pc:picChg chg="add mod">
          <ac:chgData name="Ajit Kumar, Lekha" userId="S::lajitku@calstatela.edu::8ea29a44-dbe9-4fbe-8898-0977a129b0ed" providerId="AD" clId="Web-{4E390EC4-060B-430E-B6F5-1E477B5874C7}" dt="2023-02-23T19:34:56.374" v="39" actId="1076"/>
          <ac:picMkLst>
            <pc:docMk/>
            <pc:sldMk cId="1542874813" sldId="311"/>
            <ac:picMk id="7" creationId="{88751557-03AA-C89C-6005-A6113D84D603}"/>
          </ac:picMkLst>
        </pc:picChg>
      </pc:sldChg>
      <pc:sldChg chg="addSp delSp modSp mod modClrScheme delDesignElem chgLayout">
        <pc:chgData name="Ajit Kumar, Lekha" userId="S::lajitku@calstatela.edu::8ea29a44-dbe9-4fbe-8898-0977a129b0ed" providerId="AD" clId="Web-{4E390EC4-060B-430E-B6F5-1E477B5874C7}" dt="2023-02-23T19:48:28.482" v="106"/>
        <pc:sldMkLst>
          <pc:docMk/>
          <pc:sldMk cId="3717980439" sldId="312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3717980439" sldId="312"/>
            <ac:spMk id="2" creationId="{50BE9BC7-E385-F6EE-E090-A417F9D92BB4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3717980439" sldId="312"/>
            <ac:spMk id="3" creationId="{EC69772B-508C-27EE-FFCF-6DA5A6FA14B6}"/>
          </ac:spMkLst>
        </pc:spChg>
        <pc:spChg chg="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3717980439" sldId="312"/>
            <ac:spMk id="17" creationId="{29DC5A77-10C9-4ECF-B7EB-8D917F36A9EE}"/>
          </ac:spMkLst>
        </pc:spChg>
        <pc:spChg chg="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3717980439" sldId="312"/>
            <ac:spMk id="19" creationId="{2FFE28B5-FB16-49A9-B851-3C35FAC0CACB}"/>
          </ac:spMkLst>
        </pc:spChg>
        <pc:spChg chg="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3717980439" sldId="312"/>
            <ac:spMk id="21" creationId="{01014442-855A-4E0F-8D09-C314661A48B9}"/>
          </ac:spMkLst>
        </pc:spChg>
        <pc:spChg chg="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3717980439" sldId="312"/>
            <ac:spMk id="23" creationId="{9B1ABF09-86CF-414E-88A5-2B84CC7232A9}"/>
          </ac:spMkLst>
        </pc:spChg>
        <pc:spChg chg="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3717980439" sldId="312"/>
            <ac:spMk id="25" creationId="{3FE91770-CDBB-4D24-94E5-AD484F36CE87}"/>
          </ac:spMkLst>
        </pc:spChg>
        <pc:spChg chg="del">
          <ac:chgData name="Ajit Kumar, Lekha" userId="S::lajitku@calstatela.edu::8ea29a44-dbe9-4fbe-8898-0977a129b0ed" providerId="AD" clId="Web-{4E390EC4-060B-430E-B6F5-1E477B5874C7}" dt="2023-02-23T19:23:26.944" v="1"/>
          <ac:spMkLst>
            <pc:docMk/>
            <pc:sldMk cId="3717980439" sldId="312"/>
            <ac:spMk id="37" creationId="{EDB4298B-514D-4087-BFCF-5E0B7C9A9979}"/>
          </ac:spMkLst>
        </pc:spChg>
        <pc:spChg chg="add mod">
          <ac:chgData name="Ajit Kumar, Lekha" userId="S::lajitku@calstatela.edu::8ea29a44-dbe9-4fbe-8898-0977a129b0ed" providerId="AD" clId="Web-{4E390EC4-060B-430E-B6F5-1E477B5874C7}" dt="2023-02-23T19:48:28.482" v="106"/>
          <ac:spMkLst>
            <pc:docMk/>
            <pc:sldMk cId="3717980439" sldId="312"/>
            <ac:spMk id="52" creationId="{D305906D-36C6-7B6E-ED7A-160F88DA7BD7}"/>
          </ac:spMkLst>
        </pc:spChg>
        <pc:grpChg chg="del">
          <ac:chgData name="Ajit Kumar, Lekha" userId="S::lajitku@calstatela.edu::8ea29a44-dbe9-4fbe-8898-0977a129b0ed" providerId="AD" clId="Web-{4E390EC4-060B-430E-B6F5-1E477B5874C7}" dt="2023-02-23T19:22:53.239" v="0"/>
          <ac:grpSpMkLst>
            <pc:docMk/>
            <pc:sldMk cId="3717980439" sldId="312"/>
            <ac:grpSpMk id="38" creationId="{04250D78-05C1-41CC-8744-FF361296252F}"/>
          </ac:grpSpMkLst>
        </pc:grpChg>
      </pc:sldChg>
      <pc:sldChg chg="addSp delSp modSp mod modClrScheme chgLayout">
        <pc:chgData name="Ajit Kumar, Lekha" userId="S::lajitku@calstatela.edu::8ea29a44-dbe9-4fbe-8898-0977a129b0ed" providerId="AD" clId="Web-{4E390EC4-060B-430E-B6F5-1E477B5874C7}" dt="2023-02-23T19:48:59.530" v="109"/>
        <pc:sldMkLst>
          <pc:docMk/>
          <pc:sldMk cId="561335048" sldId="313"/>
        </pc:sldMkLst>
        <pc:spChg chg="mod ord">
          <ac:chgData name="Ajit Kumar, Lekha" userId="S::lajitku@calstatela.edu::8ea29a44-dbe9-4fbe-8898-0977a129b0ed" providerId="AD" clId="Web-{4E390EC4-060B-430E-B6F5-1E477B5874C7}" dt="2023-02-23T19:47:59.777" v="102" actId="20577"/>
          <ac:spMkLst>
            <pc:docMk/>
            <pc:sldMk cId="561335048" sldId="313"/>
            <ac:spMk id="2" creationId="{82E0823E-230B-3C0E-C829-D662322C4B9C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561335048" sldId="313"/>
            <ac:spMk id="3" creationId="{8DE1A44B-7C38-FA6C-1432-26554A1C4BD5}"/>
          </ac:spMkLst>
        </pc:spChg>
        <pc:graphicFrameChg chg="add del mod modGraphic">
          <ac:chgData name="Ajit Kumar, Lekha" userId="S::lajitku@calstatela.edu::8ea29a44-dbe9-4fbe-8898-0977a129b0ed" providerId="AD" clId="Web-{4E390EC4-060B-430E-B6F5-1E477B5874C7}" dt="2023-02-23T19:48:59.530" v="109"/>
          <ac:graphicFrameMkLst>
            <pc:docMk/>
            <pc:sldMk cId="561335048" sldId="313"/>
            <ac:graphicFrameMk id="4" creationId="{9B0FDB35-0BEB-E82F-3AF6-43CE12560F8B}"/>
          </ac:graphicFrameMkLst>
        </pc:graphicFrameChg>
      </pc:sldChg>
      <pc:sldChg chg="addSp modSp del mod modClrScheme chgLayout">
        <pc:chgData name="Ajit Kumar, Lekha" userId="S::lajitku@calstatela.edu::8ea29a44-dbe9-4fbe-8898-0977a129b0ed" providerId="AD" clId="Web-{4E390EC4-060B-430E-B6F5-1E477B5874C7}" dt="2023-02-23T19:51:16.022" v="137"/>
        <pc:sldMkLst>
          <pc:docMk/>
          <pc:sldMk cId="4002137242" sldId="314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4002137242" sldId="314"/>
            <ac:spMk id="2" creationId="{A933AEF3-CEA9-B1FF-B0AA-B4405F8A1FB1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4002137242" sldId="314"/>
            <ac:spMk id="3" creationId="{F357D6C8-B1EB-6B0D-9D9B-573B813E8B73}"/>
          </ac:spMkLst>
        </pc:spChg>
        <pc:picChg chg="add">
          <ac:chgData name="Ajit Kumar, Lekha" userId="S::lajitku@calstatela.edu::8ea29a44-dbe9-4fbe-8898-0977a129b0ed" providerId="AD" clId="Web-{4E390EC4-060B-430E-B6F5-1E477B5874C7}" dt="2023-02-23T19:35:13.218" v="40"/>
          <ac:picMkLst>
            <pc:docMk/>
            <pc:sldMk cId="4002137242" sldId="314"/>
            <ac:picMk id="5" creationId="{EFEB2348-BDB0-4728-188A-88ED775E5291}"/>
          </ac:picMkLst>
        </pc:picChg>
        <pc:picChg chg="add mod">
          <ac:chgData name="Ajit Kumar, Lekha" userId="S::lajitku@calstatela.edu::8ea29a44-dbe9-4fbe-8898-0977a129b0ed" providerId="AD" clId="Web-{4E390EC4-060B-430E-B6F5-1E477B5874C7}" dt="2023-02-23T19:37:53.055" v="56" actId="1076"/>
          <ac:picMkLst>
            <pc:docMk/>
            <pc:sldMk cId="4002137242" sldId="314"/>
            <ac:picMk id="7" creationId="{A2F370ED-206E-30B2-C20B-D5F2ED42E629}"/>
          </ac:picMkLst>
        </pc:picChg>
      </pc:sldChg>
      <pc:sldChg chg="addSp delSp modSp del mod modClrScheme chgLayout">
        <pc:chgData name="Ajit Kumar, Lekha" userId="S::lajitku@calstatela.edu::8ea29a44-dbe9-4fbe-8898-0977a129b0ed" providerId="AD" clId="Web-{4E390EC4-060B-430E-B6F5-1E477B5874C7}" dt="2023-02-23T19:39:02.090" v="65"/>
        <pc:sldMkLst>
          <pc:docMk/>
          <pc:sldMk cId="511405636" sldId="315"/>
        </pc:sldMkLst>
        <pc:spChg chg="mod ord">
          <ac:chgData name="Ajit Kumar, Lekha" userId="S::lajitku@calstatela.edu::8ea29a44-dbe9-4fbe-8898-0977a129b0ed" providerId="AD" clId="Web-{4E390EC4-060B-430E-B6F5-1E477B5874C7}" dt="2023-02-23T19:23:51.493" v="2"/>
          <ac:spMkLst>
            <pc:docMk/>
            <pc:sldMk cId="511405636" sldId="315"/>
            <ac:spMk id="2" creationId="{D21AC20D-AE1A-B720-3ED6-CBB2327AB50F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23:51.493" v="2"/>
          <ac:spMkLst>
            <pc:docMk/>
            <pc:sldMk cId="511405636" sldId="315"/>
            <ac:spMk id="3" creationId="{0764BE3B-BD47-AB98-A09A-7B78DA83AECE}"/>
          </ac:spMkLst>
        </pc:spChg>
        <pc:picChg chg="add del mod">
          <ac:chgData name="Ajit Kumar, Lekha" userId="S::lajitku@calstatela.edu::8ea29a44-dbe9-4fbe-8898-0977a129b0ed" providerId="AD" clId="Web-{4E390EC4-060B-430E-B6F5-1E477B5874C7}" dt="2023-02-23T19:38:56.528" v="64"/>
          <ac:picMkLst>
            <pc:docMk/>
            <pc:sldMk cId="511405636" sldId="315"/>
            <ac:picMk id="5" creationId="{72A9C56A-5A6E-4A88-AB99-510265E43D47}"/>
          </ac:picMkLst>
        </pc:picChg>
        <pc:picChg chg="add del mod">
          <ac:chgData name="Ajit Kumar, Lekha" userId="S::lajitku@calstatela.edu::8ea29a44-dbe9-4fbe-8898-0977a129b0ed" providerId="AD" clId="Web-{4E390EC4-060B-430E-B6F5-1E477B5874C7}" dt="2023-02-23T19:37:58.368" v="57"/>
          <ac:picMkLst>
            <pc:docMk/>
            <pc:sldMk cId="511405636" sldId="315"/>
            <ac:picMk id="7" creationId="{4DC2EEBC-2F33-B046-12C1-C1EE1BEB3254}"/>
          </ac:picMkLst>
        </pc:pic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31:07.533" v="5"/>
        <pc:sldMkLst>
          <pc:docMk/>
          <pc:sldMk cId="772879170" sldId="316"/>
        </pc:sldMkLst>
        <pc:spChg chg="mod ord">
          <ac:chgData name="Ajit Kumar, Lekha" userId="S::lajitku@calstatela.edu::8ea29a44-dbe9-4fbe-8898-0977a129b0ed" providerId="AD" clId="Web-{4E390EC4-060B-430E-B6F5-1E477B5874C7}" dt="2023-02-23T19:23:51.493" v="2"/>
          <ac:spMkLst>
            <pc:docMk/>
            <pc:sldMk cId="772879170" sldId="316"/>
            <ac:spMk id="2" creationId="{8B9911DF-CCEA-C57C-7292-671ABDDFB4D0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23:51.493" v="2"/>
          <ac:spMkLst>
            <pc:docMk/>
            <pc:sldMk cId="772879170" sldId="316"/>
            <ac:spMk id="3" creationId="{FE5473A3-120F-A6D0-23F1-239F5022ACC8}"/>
          </ac:spMkLst>
        </pc:spChg>
      </pc:sldChg>
      <pc:sldChg chg="addSp delSp modSp mod setBg modClrScheme delDesignElem chgLayout">
        <pc:chgData name="Ajit Kumar, Lekha" userId="S::lajitku@calstatela.edu::8ea29a44-dbe9-4fbe-8898-0977a129b0ed" providerId="AD" clId="Web-{4E390EC4-060B-430E-B6F5-1E477B5874C7}" dt="2023-02-23T19:47:43.745" v="98" actId="1076"/>
        <pc:sldMkLst>
          <pc:docMk/>
          <pc:sldMk cId="1079382380" sldId="317"/>
        </pc:sldMkLst>
        <pc:spChg chg="mod ord">
          <ac:chgData name="Ajit Kumar, Lekha" userId="S::lajitku@calstatela.edu::8ea29a44-dbe9-4fbe-8898-0977a129b0ed" providerId="AD" clId="Web-{4E390EC4-060B-430E-B6F5-1E477B5874C7}" dt="2023-02-23T19:41:26.005" v="70"/>
          <ac:spMkLst>
            <pc:docMk/>
            <pc:sldMk cId="1079382380" sldId="317"/>
            <ac:spMk id="2" creationId="{40C58479-4432-80F4-1DBC-CA8212A4A922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47:43.745" v="98" actId="1076"/>
          <ac:spMkLst>
            <pc:docMk/>
            <pc:sldMk cId="1079382380" sldId="317"/>
            <ac:spMk id="3" creationId="{16D05260-913D-D0EA-237B-6E62751241C8}"/>
          </ac:spMkLst>
        </pc:spChg>
        <pc:spChg chg="add 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1079382380" sldId="317"/>
            <ac:spMk id="5" creationId="{29DC5A77-10C9-4ECF-B7EB-8D917F36A9EE}"/>
          </ac:spMkLst>
        </pc:spChg>
        <pc:spChg chg="add 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1079382380" sldId="317"/>
            <ac:spMk id="6" creationId="{2FFE28B5-FB16-49A9-B851-3C35FAC0CACB}"/>
          </ac:spMkLst>
        </pc:spChg>
        <pc:spChg chg="add 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1079382380" sldId="317"/>
            <ac:spMk id="7" creationId="{01014442-855A-4E0F-8D09-C314661A48B9}"/>
          </ac:spMkLst>
        </pc:spChg>
        <pc:spChg chg="mod">
          <ac:chgData name="Ajit Kumar, Lekha" userId="S::lajitku@calstatela.edu::8ea29a44-dbe9-4fbe-8898-0977a129b0ed" providerId="AD" clId="Web-{4E390EC4-060B-430E-B6F5-1E477B5874C7}" dt="2023-02-23T19:42:49.744" v="81" actId="20577"/>
          <ac:spMkLst>
            <pc:docMk/>
            <pc:sldMk cId="1079382380" sldId="317"/>
            <ac:spMk id="8" creationId="{ACB80B43-CC76-0F63-7D34-40998C8AEB1D}"/>
          </ac:spMkLst>
        </pc:spChg>
        <pc:spChg chg="add del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079382380" sldId="317"/>
            <ac:spMk id="9" creationId="{FF1D7602-6D2D-46C2-A7B2-434F3678DCB3}"/>
          </ac:spMkLst>
        </pc:spChg>
        <pc:spChg chg="add del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1079382380" sldId="317"/>
            <ac:spMk id="11" creationId="{35539253-EA7C-41D9-9930-0923683AA3F6}"/>
          </ac:spMkLst>
        </pc:spChg>
        <pc:spChg chg="add 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1079382380" sldId="317"/>
            <ac:spMk id="14" creationId="{9B1ABF09-86CF-414E-88A5-2B84CC7232A9}"/>
          </ac:spMkLst>
        </pc:spChg>
        <pc:spChg chg="add del">
          <ac:chgData name="Ajit Kumar, Lekha" userId="S::lajitku@calstatela.edu::8ea29a44-dbe9-4fbe-8898-0977a129b0ed" providerId="AD" clId="Web-{4E390EC4-060B-430E-B6F5-1E477B5874C7}" dt="2023-02-23T19:39:59.125" v="66"/>
          <ac:spMkLst>
            <pc:docMk/>
            <pc:sldMk cId="1079382380" sldId="317"/>
            <ac:spMk id="16" creationId="{3FE91770-CDBB-4D24-94E5-AD484F36CE87}"/>
          </ac:spMkLst>
        </pc:spChg>
        <pc:graphicFrameChg chg="add mod modGraphic">
          <ac:chgData name="Ajit Kumar, Lekha" userId="S::lajitku@calstatela.edu::8ea29a44-dbe9-4fbe-8898-0977a129b0ed" providerId="AD" clId="Web-{4E390EC4-060B-430E-B6F5-1E477B5874C7}" dt="2023-02-23T19:44:00.045" v="83"/>
          <ac:graphicFrameMkLst>
            <pc:docMk/>
            <pc:sldMk cId="1079382380" sldId="317"/>
            <ac:graphicFrameMk id="4" creationId="{9FB1735B-C94F-AD46-8E5D-B07584BEC3AD}"/>
          </ac:graphicFrameMkLst>
        </pc:graphicFrameChg>
        <pc:cxnChg chg="add del">
          <ac:chgData name="Ajit Kumar, Lekha" userId="S::lajitku@calstatela.edu::8ea29a44-dbe9-4fbe-8898-0977a129b0ed" providerId="AD" clId="Web-{4E390EC4-060B-430E-B6F5-1E477B5874C7}" dt="2023-02-23T19:46:31.459" v="91"/>
          <ac:cxnSpMkLst>
            <pc:docMk/>
            <pc:sldMk cId="1079382380" sldId="317"/>
            <ac:cxnSpMk id="15" creationId="{8D89589C-2C90-4407-A995-05EC3DD7AB14}"/>
          </ac:cxnSpMkLst>
        </pc:cxnChg>
      </pc:sldChg>
      <pc:sldChg chg="modSp del mod modClrScheme chgLayout">
        <pc:chgData name="Ajit Kumar, Lekha" userId="S::lajitku@calstatela.edu::8ea29a44-dbe9-4fbe-8898-0977a129b0ed" providerId="AD" clId="Web-{4E390EC4-060B-430E-B6F5-1E477B5874C7}" dt="2023-02-23T19:30:23.390" v="4"/>
        <pc:sldMkLst>
          <pc:docMk/>
          <pc:sldMk cId="1396361805" sldId="318"/>
        </pc:sldMkLst>
        <pc:spChg chg="mod ord">
          <ac:chgData name="Ajit Kumar, Lekha" userId="S::lajitku@calstatela.edu::8ea29a44-dbe9-4fbe-8898-0977a129b0ed" providerId="AD" clId="Web-{4E390EC4-060B-430E-B6F5-1E477B5874C7}" dt="2023-02-23T19:23:51.493" v="2"/>
          <ac:spMkLst>
            <pc:docMk/>
            <pc:sldMk cId="1396361805" sldId="318"/>
            <ac:spMk id="2" creationId="{254B2CDB-E579-F929-0963-D1C5867C84C1}"/>
          </ac:spMkLst>
        </pc:spChg>
        <pc:spChg chg="mod ord">
          <ac:chgData name="Ajit Kumar, Lekha" userId="S::lajitku@calstatela.edu::8ea29a44-dbe9-4fbe-8898-0977a129b0ed" providerId="AD" clId="Web-{4E390EC4-060B-430E-B6F5-1E477B5874C7}" dt="2023-02-23T19:23:51.493" v="2"/>
          <ac:spMkLst>
            <pc:docMk/>
            <pc:sldMk cId="1396361805" sldId="318"/>
            <ac:spMk id="3" creationId="{4B79B84E-AE03-3899-0184-0CABF7CF25EF}"/>
          </ac:spMkLst>
        </pc:spChg>
      </pc:sldChg>
      <pc:sldChg chg="modSp mod modClrScheme chgLayout">
        <pc:chgData name="Ajit Kumar, Lekha" userId="S::lajitku@calstatela.edu::8ea29a44-dbe9-4fbe-8898-0977a129b0ed" providerId="AD" clId="Web-{4E390EC4-060B-430E-B6F5-1E477B5874C7}" dt="2023-02-23T19:46:31.459" v="91"/>
        <pc:sldMkLst>
          <pc:docMk/>
          <pc:sldMk cId="3600962630" sldId="318"/>
        </pc:sldMkLst>
        <pc:spChg chg="mod ord">
          <ac:chgData name="Ajit Kumar, Lekha" userId="S::lajitku@calstatela.edu::8ea29a44-dbe9-4fbe-8898-0977a129b0ed" providerId="AD" clId="Web-{4E390EC4-060B-430E-B6F5-1E477B5874C7}" dt="2023-02-23T19:46:31.459" v="91"/>
          <ac:spMkLst>
            <pc:docMk/>
            <pc:sldMk cId="3600962630" sldId="318"/>
            <ac:spMk id="3" creationId="{FDFBE8A5-2343-BAA4-D0D4-DB3C01077DD7}"/>
          </ac:spMkLst>
        </pc:spChg>
      </pc:sldChg>
      <pc:sldChg chg="addSp modSp add ord replId">
        <pc:chgData name="Ajit Kumar, Lekha" userId="S::lajitku@calstatela.edu::8ea29a44-dbe9-4fbe-8898-0977a129b0ed" providerId="AD" clId="Web-{4E390EC4-060B-430E-B6F5-1E477B5874C7}" dt="2023-02-23T19:50:33.223" v="125"/>
        <pc:sldMkLst>
          <pc:docMk/>
          <pc:sldMk cId="3934474540" sldId="321"/>
        </pc:sldMkLst>
        <pc:spChg chg="mod">
          <ac:chgData name="Ajit Kumar, Lekha" userId="S::lajitku@calstatela.edu::8ea29a44-dbe9-4fbe-8898-0977a129b0ed" providerId="AD" clId="Web-{4E390EC4-060B-430E-B6F5-1E477B5874C7}" dt="2023-02-23T19:49:52.924" v="121" actId="20577"/>
          <ac:spMkLst>
            <pc:docMk/>
            <pc:sldMk cId="3934474540" sldId="321"/>
            <ac:spMk id="3" creationId="{16D05260-913D-D0EA-237B-6E62751241C8}"/>
          </ac:spMkLst>
        </pc:spChg>
        <pc:spChg chg="mod">
          <ac:chgData name="Ajit Kumar, Lekha" userId="S::lajitku@calstatela.edu::8ea29a44-dbe9-4fbe-8898-0977a129b0ed" providerId="AD" clId="Web-{4E390EC4-060B-430E-B6F5-1E477B5874C7}" dt="2023-02-23T19:49:46.095" v="119" actId="20577"/>
          <ac:spMkLst>
            <pc:docMk/>
            <pc:sldMk cId="3934474540" sldId="321"/>
            <ac:spMk id="8" creationId="{ACB80B43-CC76-0F63-7D34-40998C8AEB1D}"/>
          </ac:spMkLst>
        </pc:spChg>
        <pc:picChg chg="add">
          <ac:chgData name="Ajit Kumar, Lekha" userId="S::lajitku@calstatela.edu::8ea29a44-dbe9-4fbe-8898-0977a129b0ed" providerId="AD" clId="Web-{4E390EC4-060B-430E-B6F5-1E477B5874C7}" dt="2023-02-23T19:50:01.784" v="122"/>
          <ac:picMkLst>
            <pc:docMk/>
            <pc:sldMk cId="3934474540" sldId="321"/>
            <ac:picMk id="5" creationId="{3BDD4DAC-6833-F1BF-3181-EDF583134847}"/>
          </ac:picMkLst>
        </pc:picChg>
        <pc:picChg chg="add">
          <ac:chgData name="Ajit Kumar, Lekha" userId="S::lajitku@calstatela.edu::8ea29a44-dbe9-4fbe-8898-0977a129b0ed" providerId="AD" clId="Web-{4E390EC4-060B-430E-B6F5-1E477B5874C7}" dt="2023-02-23T19:50:07.878" v="123"/>
          <ac:picMkLst>
            <pc:docMk/>
            <pc:sldMk cId="3934474540" sldId="321"/>
            <ac:picMk id="7" creationId="{53D6B4A8-8355-D542-6ADA-21DB8A731457}"/>
          </ac:picMkLst>
        </pc:picChg>
      </pc:sldChg>
      <pc:sldChg chg="add replId">
        <pc:chgData name="Ajit Kumar, Lekha" userId="S::lajitku@calstatela.edu::8ea29a44-dbe9-4fbe-8898-0977a129b0ed" providerId="AD" clId="Web-{4E390EC4-060B-430E-B6F5-1E477B5874C7}" dt="2023-02-23T19:50:17.628" v="124"/>
        <pc:sldMkLst>
          <pc:docMk/>
          <pc:sldMk cId="173324497" sldId="322"/>
        </pc:sldMkLst>
      </pc:sldChg>
      <pc:sldChg chg="addSp delSp modSp">
        <pc:chgData name="Ajit Kumar, Lekha" userId="S::lajitku@calstatela.edu::8ea29a44-dbe9-4fbe-8898-0977a129b0ed" providerId="AD" clId="Web-{4E390EC4-060B-430E-B6F5-1E477B5874C7}" dt="2023-02-23T19:52:01.587" v="144" actId="14100"/>
        <pc:sldMkLst>
          <pc:docMk/>
          <pc:sldMk cId="173324497" sldId="324"/>
        </pc:sldMkLst>
        <pc:spChg chg="del mod">
          <ac:chgData name="Ajit Kumar, Lekha" userId="S::lajitku@calstatela.edu::8ea29a44-dbe9-4fbe-8898-0977a129b0ed" providerId="AD" clId="Web-{4E390EC4-060B-430E-B6F5-1E477B5874C7}" dt="2023-02-23T19:50:50.552" v="130"/>
          <ac:spMkLst>
            <pc:docMk/>
            <pc:sldMk cId="173324497" sldId="324"/>
            <ac:spMk id="8" creationId="{ACB80B43-CC76-0F63-7D34-40998C8AEB1D}"/>
          </ac:spMkLst>
        </pc:spChg>
        <pc:graphicFrameChg chg="del mod modGraphic">
          <ac:chgData name="Ajit Kumar, Lekha" userId="S::lajitku@calstatela.edu::8ea29a44-dbe9-4fbe-8898-0977a129b0ed" providerId="AD" clId="Web-{4E390EC4-060B-430E-B6F5-1E477B5874C7}" dt="2023-02-23T19:50:55.177" v="131"/>
          <ac:graphicFrameMkLst>
            <pc:docMk/>
            <pc:sldMk cId="173324497" sldId="324"/>
            <ac:graphicFrameMk id="4" creationId="{9FB1735B-C94F-AD46-8E5D-B07584BEC3AD}"/>
          </ac:graphicFrameMkLst>
        </pc:graphicFrameChg>
        <pc:picChg chg="del">
          <ac:chgData name="Ajit Kumar, Lekha" userId="S::lajitku@calstatela.edu::8ea29a44-dbe9-4fbe-8898-0977a129b0ed" providerId="AD" clId="Web-{4E390EC4-060B-430E-B6F5-1E477B5874C7}" dt="2023-02-23T19:50:57.177" v="132"/>
          <ac:picMkLst>
            <pc:docMk/>
            <pc:sldMk cId="173324497" sldId="324"/>
            <ac:picMk id="5" creationId="{3BDD4DAC-6833-F1BF-3181-EDF583134847}"/>
          </ac:picMkLst>
        </pc:picChg>
        <pc:picChg chg="add mod">
          <ac:chgData name="Ajit Kumar, Lekha" userId="S::lajitku@calstatela.edu::8ea29a44-dbe9-4fbe-8898-0977a129b0ed" providerId="AD" clId="Web-{4E390EC4-060B-430E-B6F5-1E477B5874C7}" dt="2023-02-23T19:52:01.587" v="144" actId="14100"/>
          <ac:picMkLst>
            <pc:docMk/>
            <pc:sldMk cId="173324497" sldId="324"/>
            <ac:picMk id="6" creationId="{02322B23-6F20-0090-ED81-A12A900593AD}"/>
          </ac:picMkLst>
        </pc:picChg>
        <pc:picChg chg="del">
          <ac:chgData name="Ajit Kumar, Lekha" userId="S::lajitku@calstatela.edu::8ea29a44-dbe9-4fbe-8898-0977a129b0ed" providerId="AD" clId="Web-{4E390EC4-060B-430E-B6F5-1E477B5874C7}" dt="2023-02-23T19:50:59.146" v="133"/>
          <ac:picMkLst>
            <pc:docMk/>
            <pc:sldMk cId="173324497" sldId="324"/>
            <ac:picMk id="7" creationId="{53D6B4A8-8355-D542-6ADA-21DB8A731457}"/>
          </ac:picMkLst>
        </pc:picChg>
        <pc:picChg chg="add mod">
          <ac:chgData name="Ajit Kumar, Lekha" userId="S::lajitku@calstatela.edu::8ea29a44-dbe9-4fbe-8898-0977a129b0ed" providerId="AD" clId="Web-{4E390EC4-060B-430E-B6F5-1E477B5874C7}" dt="2023-02-23T19:51:54.384" v="143" actId="1076"/>
          <ac:picMkLst>
            <pc:docMk/>
            <pc:sldMk cId="173324497" sldId="324"/>
            <ac:picMk id="10" creationId="{9838B3F5-C13C-DA42-A698-1024E7DF8F76}"/>
          </ac:picMkLst>
        </pc:picChg>
      </pc:sldChg>
      <pc:sldChg chg="addSp modSp add replId">
        <pc:chgData name="Ajit Kumar, Lekha" userId="S::lajitku@calstatela.edu::8ea29a44-dbe9-4fbe-8898-0977a129b0ed" providerId="AD" clId="Web-{4E390EC4-060B-430E-B6F5-1E477B5874C7}" dt="2023-02-23T19:52:34.527" v="145" actId="14100"/>
        <pc:sldMkLst>
          <pc:docMk/>
          <pc:sldMk cId="477480013" sldId="325"/>
        </pc:sldMkLst>
        <pc:picChg chg="add">
          <ac:chgData name="Ajit Kumar, Lekha" userId="S::lajitku@calstatela.edu::8ea29a44-dbe9-4fbe-8898-0977a129b0ed" providerId="AD" clId="Web-{4E390EC4-060B-430E-B6F5-1E477B5874C7}" dt="2023-02-23T19:51:33.648" v="138"/>
          <ac:picMkLst>
            <pc:docMk/>
            <pc:sldMk cId="477480013" sldId="325"/>
            <ac:picMk id="4" creationId="{D6B27BE1-6722-74D5-2AE4-8C9D67E346D7}"/>
          </ac:picMkLst>
        </pc:picChg>
        <pc:picChg chg="add mod">
          <ac:chgData name="Ajit Kumar, Lekha" userId="S::lajitku@calstatela.edu::8ea29a44-dbe9-4fbe-8898-0977a129b0ed" providerId="AD" clId="Web-{4E390EC4-060B-430E-B6F5-1E477B5874C7}" dt="2023-02-23T19:52:34.527" v="145" actId="14100"/>
          <ac:picMkLst>
            <pc:docMk/>
            <pc:sldMk cId="477480013" sldId="325"/>
            <ac:picMk id="6" creationId="{DEDC7AB5-A365-A2B9-F0C5-E684AD925263}"/>
          </ac:picMkLst>
        </pc:picChg>
      </pc:sldChg>
      <pc:sldMasterChg chg="del delSldLayout">
        <pc:chgData name="Ajit Kumar, Lekha" userId="S::lajitku@calstatela.edu::8ea29a44-dbe9-4fbe-8898-0977a129b0ed" providerId="AD" clId="Web-{4E390EC4-060B-430E-B6F5-1E477B5874C7}" dt="2023-02-23T19:22:53.239" v="0"/>
        <pc:sldMasterMkLst>
          <pc:docMk/>
          <pc:sldMasterMk cId="3740945389" sldId="2147483696"/>
        </pc:sldMasterMkLst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2711852290" sldId="2147483697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2713437525" sldId="2147483698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1388736238" sldId="2147483699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63889244" sldId="2147483700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1643759155" sldId="2147483701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2234836551" sldId="2147483702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1035107057" sldId="2147483703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3798304710" sldId="2147483704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1830389164" sldId="2147483705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891717333" sldId="2147483706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22:53.239" v="0"/>
          <pc:sldLayoutMkLst>
            <pc:docMk/>
            <pc:sldMasterMk cId="3740945389" sldId="2147483696"/>
            <pc:sldLayoutMk cId="3177415027" sldId="2147483707"/>
          </pc:sldLayoutMkLst>
        </pc:sldLayoutChg>
      </pc:sldMasterChg>
      <pc:sldMasterChg chg="add del addSldLayout delSldLayout modSldLayout">
        <pc:chgData name="Ajit Kumar, Lekha" userId="S::lajitku@calstatela.edu::8ea29a44-dbe9-4fbe-8898-0977a129b0ed" providerId="AD" clId="Web-{4E390EC4-060B-430E-B6F5-1E477B5874C7}" dt="2023-02-23T19:23:26.944" v="1"/>
        <pc:sldMasterMkLst>
          <pc:docMk/>
          <pc:sldMasterMk cId="896386774" sldId="2147483708"/>
        </pc:sldMasterMkLst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3695635471" sldId="2147483709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907631959" sldId="2147483710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3396908051" sldId="2147483711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2829917035" sldId="2147483712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425319950" sldId="2147483713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3350088737" sldId="2147483714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2688585819" sldId="2147483715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3967503669" sldId="2147483716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958748175" sldId="2147483717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1622879802" sldId="2147483718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26.944" v="1"/>
          <pc:sldLayoutMkLst>
            <pc:docMk/>
            <pc:sldMasterMk cId="896386774" sldId="2147483708"/>
            <pc:sldLayoutMk cId="3147043132" sldId="2147483719"/>
          </pc:sldLayoutMkLst>
        </pc:sldLayoutChg>
      </pc:sldMasterChg>
      <pc:sldMasterChg chg="add del addSldLayout delSldLayout modSldLayout">
        <pc:chgData name="Ajit Kumar, Lekha" userId="S::lajitku@calstatela.edu::8ea29a44-dbe9-4fbe-8898-0977a129b0ed" providerId="AD" clId="Web-{4E390EC4-060B-430E-B6F5-1E477B5874C7}" dt="2023-02-23T19:23:51.493" v="2"/>
        <pc:sldMasterMkLst>
          <pc:docMk/>
          <pc:sldMasterMk cId="2755880114" sldId="2147483720"/>
        </pc:sldMasterMkLst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2720746709" sldId="2147483721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3903603147" sldId="2147483722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1625594110" sldId="2147483723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134501120" sldId="2147483724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813138978" sldId="2147483725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2678019388" sldId="2147483726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1311961396" sldId="2147483727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334437248" sldId="2147483728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3303095917" sldId="2147483729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3515905513" sldId="2147483730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23:51.493" v="2"/>
          <pc:sldLayoutMkLst>
            <pc:docMk/>
            <pc:sldMasterMk cId="2755880114" sldId="2147483720"/>
            <pc:sldLayoutMk cId="3797884057" sldId="2147483731"/>
          </pc:sldLayoutMkLst>
        </pc:sldLayoutChg>
      </pc:sldMasterChg>
      <pc:sldMasterChg chg="add del addSldLayout delSldLayout modSldLayout">
        <pc:chgData name="Ajit Kumar, Lekha" userId="S::lajitku@calstatela.edu::8ea29a44-dbe9-4fbe-8898-0977a129b0ed" providerId="AD" clId="Web-{4E390EC4-060B-430E-B6F5-1E477B5874C7}" dt="2023-02-23T19:46:31.459" v="91"/>
        <pc:sldMasterMkLst>
          <pc:docMk/>
          <pc:sldMasterMk cId="1570398131" sldId="2147483732"/>
        </pc:sldMasterMkLst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4161207160" sldId="2147483733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1969657288" sldId="2147483734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790219026" sldId="2147483735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721720231" sldId="2147483736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3064695517" sldId="2147483737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4258910379" sldId="2147483738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1754635855" sldId="2147483739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2733874654" sldId="2147483740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1491233246" sldId="2147483741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3979090933" sldId="2147483742"/>
          </pc:sldLayoutMkLst>
        </pc:sldLayoutChg>
        <pc:sldLayoutChg chg="add del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1570398131" sldId="2147483732"/>
            <pc:sldLayoutMk cId="4110604222" sldId="2147483743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3057737621" sldId="2147483745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2356903156" sldId="2147483746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3763779708" sldId="2147483747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3621279935" sldId="2147483748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3296921172" sldId="2147483749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1744574976" sldId="2147483750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1183989263" sldId="2147483751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2647493111" sldId="2147483752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2981139009" sldId="2147483753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3343341301" sldId="2147483754"/>
          </pc:sldLayoutMkLst>
        </pc:sldLayoutChg>
        <pc:sldLayoutChg chg="del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1570398131" sldId="2147483732"/>
            <pc:sldLayoutMk cId="197164900" sldId="2147483755"/>
          </pc:sldLayoutMkLst>
        </pc:sldLayoutChg>
      </pc:sldMasterChg>
      <pc:sldMasterChg chg="add addSldLayout modSldLayout">
        <pc:chgData name="Ajit Kumar, Lekha" userId="S::lajitku@calstatela.edu::8ea29a44-dbe9-4fbe-8898-0977a129b0ed" providerId="AD" clId="Web-{4E390EC4-060B-430E-B6F5-1E477B5874C7}" dt="2023-02-23T19:39:59.125" v="66"/>
        <pc:sldMasterMkLst>
          <pc:docMk/>
          <pc:sldMasterMk cId="282159973" sldId="2147483744"/>
        </pc:sldMasterMkLst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3057737621" sldId="2147483745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2356903156" sldId="2147483746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3763779708" sldId="2147483747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3621279935" sldId="2147483748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3296921172" sldId="2147483749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1744574976" sldId="2147483750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1183989263" sldId="2147483751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2647493111" sldId="2147483752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2981139009" sldId="2147483753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3343341301" sldId="2147483754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39:59.125" v="66"/>
          <pc:sldLayoutMkLst>
            <pc:docMk/>
            <pc:sldMasterMk cId="282159973" sldId="2147483744"/>
            <pc:sldLayoutMk cId="197164900" sldId="2147483755"/>
          </pc:sldLayoutMkLst>
        </pc:sldLayoutChg>
      </pc:sldMasterChg>
      <pc:sldMasterChg chg="add addSldLayout modSldLayout">
        <pc:chgData name="Ajit Kumar, Lekha" userId="S::lajitku@calstatela.edu::8ea29a44-dbe9-4fbe-8898-0977a129b0ed" providerId="AD" clId="Web-{4E390EC4-060B-430E-B6F5-1E477B5874C7}" dt="2023-02-23T19:46:31.459" v="91"/>
        <pc:sldMasterMkLst>
          <pc:docMk/>
          <pc:sldMasterMk cId="3090873849" sldId="2147483756"/>
        </pc:sldMasterMkLst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426919687" sldId="2147483757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242385565" sldId="2147483758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473412283" sldId="2147483759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2463493065" sldId="2147483760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922663978" sldId="2147483761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2731727929" sldId="2147483762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1690790749" sldId="2147483763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2443639953" sldId="2147483764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1368966877" sldId="2147483765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785833113" sldId="2147483766"/>
          </pc:sldLayoutMkLst>
        </pc:sldLayoutChg>
        <pc:sldLayoutChg chg="add mod replId">
          <pc:chgData name="Ajit Kumar, Lekha" userId="S::lajitku@calstatela.edu::8ea29a44-dbe9-4fbe-8898-0977a129b0ed" providerId="AD" clId="Web-{4E390EC4-060B-430E-B6F5-1E477B5874C7}" dt="2023-02-23T19:46:31.459" v="91"/>
          <pc:sldLayoutMkLst>
            <pc:docMk/>
            <pc:sldMasterMk cId="3090873849" sldId="2147483756"/>
            <pc:sldLayoutMk cId="2289641204" sldId="2147483767"/>
          </pc:sldLayoutMkLst>
        </pc:sldLayoutChg>
      </pc:sldMasterChg>
    </pc:docChg>
  </pc:docChgLst>
  <pc:docChgLst>
    <pc:chgData name="Sriramoju, Navyasree" userId="S::nsriram@calstatela.edu::818e917f-de66-406f-845b-c8a3468e49fc" providerId="AD" clId="Web-{9C7675F6-1833-4A9A-B6B5-EE375C14D94B}"/>
    <pc:docChg chg="modSld">
      <pc:chgData name="Sriramoju, Navyasree" userId="S::nsriram@calstatela.edu::818e917f-de66-406f-845b-c8a3468e49fc" providerId="AD" clId="Web-{9C7675F6-1833-4A9A-B6B5-EE375C14D94B}" dt="2022-12-08T01:10:52.484" v="2" actId="20577"/>
      <pc:docMkLst>
        <pc:docMk/>
      </pc:docMkLst>
      <pc:sldChg chg="modSp">
        <pc:chgData name="Sriramoju, Navyasree" userId="S::nsriram@calstatela.edu::818e917f-de66-406f-845b-c8a3468e49fc" providerId="AD" clId="Web-{9C7675F6-1833-4A9A-B6B5-EE375C14D94B}" dt="2022-12-08T01:10:52.484" v="2" actId="20577"/>
        <pc:sldMkLst>
          <pc:docMk/>
          <pc:sldMk cId="2508597539" sldId="300"/>
        </pc:sldMkLst>
        <pc:spChg chg="mod">
          <ac:chgData name="Sriramoju, Navyasree" userId="S::nsriram@calstatela.edu::818e917f-de66-406f-845b-c8a3468e49fc" providerId="AD" clId="Web-{9C7675F6-1833-4A9A-B6B5-EE375C14D94B}" dt="2022-12-08T01:10:52.484" v="2" actId="20577"/>
          <ac:spMkLst>
            <pc:docMk/>
            <pc:sldMk cId="2508597539" sldId="300"/>
            <ac:spMk id="2" creationId="{D12D4379-34BC-7495-9AE5-A4BA89A9E1CA}"/>
          </ac:spMkLst>
        </pc:spChg>
      </pc:sldChg>
    </pc:docChg>
  </pc:docChgLst>
  <pc:docChgLst>
    <pc:chgData name="Omarov, Dauren" userId="S::domarov@calstatela.edu::f9650eef-d1cd-4869-9a16-19d3a8b92c43" providerId="AD" clId="Web-{488BFA5C-38C4-4F77-AC53-1B4E390AD00C}"/>
    <pc:docChg chg="modSld">
      <pc:chgData name="Omarov, Dauren" userId="S::domarov@calstatela.edu::f9650eef-d1cd-4869-9a16-19d3a8b92c43" providerId="AD" clId="Web-{488BFA5C-38C4-4F77-AC53-1B4E390AD00C}" dt="2022-12-08T01:10:51.781" v="3" actId="14100"/>
      <pc:docMkLst>
        <pc:docMk/>
      </pc:docMkLst>
      <pc:sldChg chg="modSp">
        <pc:chgData name="Omarov, Dauren" userId="S::domarov@calstatela.edu::f9650eef-d1cd-4869-9a16-19d3a8b92c43" providerId="AD" clId="Web-{488BFA5C-38C4-4F77-AC53-1B4E390AD00C}" dt="2022-12-08T01:10:51.781" v="3" actId="14100"/>
        <pc:sldMkLst>
          <pc:docMk/>
          <pc:sldMk cId="2484721102" sldId="293"/>
        </pc:sldMkLst>
        <pc:picChg chg="mod modCrop">
          <ac:chgData name="Omarov, Dauren" userId="S::domarov@calstatela.edu::f9650eef-d1cd-4869-9a16-19d3a8b92c43" providerId="AD" clId="Web-{488BFA5C-38C4-4F77-AC53-1B4E390AD00C}" dt="2022-12-08T01:10:51.781" v="3" actId="14100"/>
          <ac:picMkLst>
            <pc:docMk/>
            <pc:sldMk cId="2484721102" sldId="293"/>
            <ac:picMk id="5" creationId="{E499E88E-860D-9FA8-5AAF-C40CF866AEFD}"/>
          </ac:picMkLst>
        </pc:picChg>
      </pc:sldChg>
    </pc:docChg>
  </pc:docChgLst>
  <pc:docChgLst>
    <pc:chgData name="Sriramoju, Navyasree" userId="S::nsriram@calstatela.edu::818e917f-de66-406f-845b-c8a3468e49fc" providerId="AD" clId="Web-{D4F1E9F2-7EE6-4376-9139-CF0C59E02369}"/>
    <pc:docChg chg="modSld">
      <pc:chgData name="Sriramoju, Navyasree" userId="S::nsriram@calstatela.edu::818e917f-de66-406f-845b-c8a3468e49fc" providerId="AD" clId="Web-{D4F1E9F2-7EE6-4376-9139-CF0C59E02369}" dt="2023-02-23T19:31:25.647" v="106"/>
      <pc:docMkLst>
        <pc:docMk/>
      </pc:docMkLst>
      <pc:sldChg chg="modSp">
        <pc:chgData name="Sriramoju, Navyasree" userId="S::nsriram@calstatela.edu::818e917f-de66-406f-845b-c8a3468e49fc" providerId="AD" clId="Web-{D4F1E9F2-7EE6-4376-9139-CF0C59E02369}" dt="2023-02-23T19:31:15.568" v="105" actId="20577"/>
        <pc:sldMkLst>
          <pc:docMk/>
          <pc:sldMk cId="1542874813" sldId="311"/>
        </pc:sldMkLst>
        <pc:spChg chg="mod">
          <ac:chgData name="Sriramoju, Navyasree" userId="S::nsriram@calstatela.edu::818e917f-de66-406f-845b-c8a3468e49fc" providerId="AD" clId="Web-{D4F1E9F2-7EE6-4376-9139-CF0C59E02369}" dt="2023-02-23T19:31:15.568" v="105" actId="20577"/>
          <ac:spMkLst>
            <pc:docMk/>
            <pc:sldMk cId="1542874813" sldId="311"/>
            <ac:spMk id="2" creationId="{48DBC21B-D297-EDF1-4D62-622F8593D17C}"/>
          </ac:spMkLst>
        </pc:spChg>
      </pc:sldChg>
      <pc:sldChg chg="addSp delSp modSp mod setBg">
        <pc:chgData name="Sriramoju, Navyasree" userId="S::nsriram@calstatela.edu::818e917f-de66-406f-845b-c8a3468e49fc" providerId="AD" clId="Web-{D4F1E9F2-7EE6-4376-9139-CF0C59E02369}" dt="2023-02-23T19:31:25.647" v="106"/>
        <pc:sldMkLst>
          <pc:docMk/>
          <pc:sldMk cId="3717980439" sldId="312"/>
        </pc:sldMkLst>
        <pc:spChg chg="mod">
          <ac:chgData name="Sriramoju, Navyasree" userId="S::nsriram@calstatela.edu::818e917f-de66-406f-845b-c8a3468e49fc" providerId="AD" clId="Web-{D4F1E9F2-7EE6-4376-9139-CF0C59E02369}" dt="2023-02-23T19:31:25.647" v="106"/>
          <ac:spMkLst>
            <pc:docMk/>
            <pc:sldMk cId="3717980439" sldId="312"/>
            <ac:spMk id="2" creationId="{50BE9BC7-E385-F6EE-E090-A417F9D92BB4}"/>
          </ac:spMkLst>
        </pc:spChg>
        <pc:spChg chg="mod">
          <ac:chgData name="Sriramoju, Navyasree" userId="S::nsriram@calstatela.edu::818e917f-de66-406f-845b-c8a3468e49fc" providerId="AD" clId="Web-{D4F1E9F2-7EE6-4376-9139-CF0C59E02369}" dt="2023-02-23T19:31:25.647" v="106"/>
          <ac:spMkLst>
            <pc:docMk/>
            <pc:sldMk cId="3717980439" sldId="312"/>
            <ac:spMk id="3" creationId="{EC69772B-508C-27EE-FFCF-6DA5A6FA14B6}"/>
          </ac:spMkLst>
        </pc:spChg>
        <pc:spChg chg="add del">
          <ac:chgData name="Sriramoju, Navyasree" userId="S::nsriram@calstatela.edu::818e917f-de66-406f-845b-c8a3468e49fc" providerId="AD" clId="Web-{D4F1E9F2-7EE6-4376-9139-CF0C59E02369}" dt="2023-02-23T19:31:25.647" v="106"/>
          <ac:spMkLst>
            <pc:docMk/>
            <pc:sldMk cId="3717980439" sldId="312"/>
            <ac:spMk id="5" creationId="{FF1D7602-6D2D-46C2-A7B2-434F3678DCB3}"/>
          </ac:spMkLst>
        </pc:spChg>
        <pc:spChg chg="add del">
          <ac:chgData name="Sriramoju, Navyasree" userId="S::nsriram@calstatela.edu::818e917f-de66-406f-845b-c8a3468e49fc" providerId="AD" clId="Web-{D4F1E9F2-7EE6-4376-9139-CF0C59E02369}" dt="2023-02-23T19:31:25.647" v="106"/>
          <ac:spMkLst>
            <pc:docMk/>
            <pc:sldMk cId="3717980439" sldId="312"/>
            <ac:spMk id="6" creationId="{35539253-EA7C-41D9-9930-0923683AA3F6}"/>
          </ac:spMkLst>
        </pc:spChg>
        <pc:spChg chg="add del">
          <ac:chgData name="Sriramoju, Navyasree" userId="S::nsriram@calstatela.edu::818e917f-de66-406f-845b-c8a3468e49fc" providerId="AD" clId="Web-{D4F1E9F2-7EE6-4376-9139-CF0C59E02369}" dt="2023-02-23T19:21:59.893" v="1"/>
          <ac:spMkLst>
            <pc:docMk/>
            <pc:sldMk cId="3717980439" sldId="312"/>
            <ac:spMk id="8" creationId="{D75627FE-0AC5-4349-AC08-45A58BEC9B8C}"/>
          </ac:spMkLst>
        </pc:spChg>
        <pc:spChg chg="add">
          <ac:chgData name="Sriramoju, Navyasree" userId="S::nsriram@calstatela.edu::818e917f-de66-406f-845b-c8a3468e49fc" providerId="AD" clId="Web-{D4F1E9F2-7EE6-4376-9139-CF0C59E02369}" dt="2023-02-23T19:31:25.647" v="106"/>
          <ac:spMkLst>
            <pc:docMk/>
            <pc:sldMk cId="3717980439" sldId="312"/>
            <ac:spMk id="17" creationId="{29DC5A77-10C9-4ECF-B7EB-8D917F36A9EE}"/>
          </ac:spMkLst>
        </pc:spChg>
        <pc:spChg chg="add">
          <ac:chgData name="Sriramoju, Navyasree" userId="S::nsriram@calstatela.edu::818e917f-de66-406f-845b-c8a3468e49fc" providerId="AD" clId="Web-{D4F1E9F2-7EE6-4376-9139-CF0C59E02369}" dt="2023-02-23T19:31:25.647" v="106"/>
          <ac:spMkLst>
            <pc:docMk/>
            <pc:sldMk cId="3717980439" sldId="312"/>
            <ac:spMk id="19" creationId="{2FFE28B5-FB16-49A9-B851-3C35FAC0CACB}"/>
          </ac:spMkLst>
        </pc:spChg>
        <pc:spChg chg="add">
          <ac:chgData name="Sriramoju, Navyasree" userId="S::nsriram@calstatela.edu::818e917f-de66-406f-845b-c8a3468e49fc" providerId="AD" clId="Web-{D4F1E9F2-7EE6-4376-9139-CF0C59E02369}" dt="2023-02-23T19:31:25.647" v="106"/>
          <ac:spMkLst>
            <pc:docMk/>
            <pc:sldMk cId="3717980439" sldId="312"/>
            <ac:spMk id="21" creationId="{01014442-855A-4E0F-8D09-C314661A48B9}"/>
          </ac:spMkLst>
        </pc:spChg>
        <pc:spChg chg="add">
          <ac:chgData name="Sriramoju, Navyasree" userId="S::nsriram@calstatela.edu::818e917f-de66-406f-845b-c8a3468e49fc" providerId="AD" clId="Web-{D4F1E9F2-7EE6-4376-9139-CF0C59E02369}" dt="2023-02-23T19:31:25.647" v="106"/>
          <ac:spMkLst>
            <pc:docMk/>
            <pc:sldMk cId="3717980439" sldId="312"/>
            <ac:spMk id="23" creationId="{9B1ABF09-86CF-414E-88A5-2B84CC7232A9}"/>
          </ac:spMkLst>
        </pc:spChg>
        <pc:spChg chg="add">
          <ac:chgData name="Sriramoju, Navyasree" userId="S::nsriram@calstatela.edu::818e917f-de66-406f-845b-c8a3468e49fc" providerId="AD" clId="Web-{D4F1E9F2-7EE6-4376-9139-CF0C59E02369}" dt="2023-02-23T19:31:25.647" v="106"/>
          <ac:spMkLst>
            <pc:docMk/>
            <pc:sldMk cId="3717980439" sldId="312"/>
            <ac:spMk id="25" creationId="{3FE91770-CDBB-4D24-94E5-AD484F36CE87}"/>
          </ac:spMkLst>
        </pc:spChg>
        <pc:spChg chg="add del">
          <ac:chgData name="Sriramoju, Navyasree" userId="S::nsriram@calstatela.edu::818e917f-de66-406f-845b-c8a3468e49fc" providerId="AD" clId="Web-{D4F1E9F2-7EE6-4376-9139-CF0C59E02369}" dt="2023-02-23T19:21:59.893" v="1"/>
          <ac:spMkLst>
            <pc:docMk/>
            <pc:sldMk cId="3717980439" sldId="312"/>
            <ac:spMk id="33" creationId="{BC2574CF-1D35-4994-87BD-5A3378E1AB34}"/>
          </ac:spMkLst>
        </pc:spChg>
        <pc:spChg chg="add mod">
          <ac:chgData name="Sriramoju, Navyasree" userId="S::nsriram@calstatela.edu::818e917f-de66-406f-845b-c8a3468e49fc" providerId="AD" clId="Web-{D4F1E9F2-7EE6-4376-9139-CF0C59E02369}" dt="2023-02-23T19:23:00.629" v="6" actId="20577"/>
          <ac:spMkLst>
            <pc:docMk/>
            <pc:sldMk cId="3717980439" sldId="312"/>
            <ac:spMk id="37" creationId="{EDB4298B-514D-4087-BFCF-5E0B7C9A9979}"/>
          </ac:spMkLst>
        </pc:spChg>
        <pc:grpChg chg="add del">
          <ac:chgData name="Sriramoju, Navyasree" userId="S::nsriram@calstatela.edu::818e917f-de66-406f-845b-c8a3468e49fc" providerId="AD" clId="Web-{D4F1E9F2-7EE6-4376-9139-CF0C59E02369}" dt="2023-02-23T19:21:59.893" v="1"/>
          <ac:grpSpMkLst>
            <pc:docMk/>
            <pc:sldMk cId="3717980439" sldId="312"/>
            <ac:grpSpMk id="10" creationId="{F87AAF7B-2090-475D-9C3E-FDC03DD87A88}"/>
          </ac:grpSpMkLst>
        </pc:grpChg>
        <pc:grpChg chg="add">
          <ac:chgData name="Sriramoju, Navyasree" userId="S::nsriram@calstatela.edu::818e917f-de66-406f-845b-c8a3468e49fc" providerId="AD" clId="Web-{D4F1E9F2-7EE6-4376-9139-CF0C59E02369}" dt="2023-02-23T19:21:59.909" v="2"/>
          <ac:grpSpMkLst>
            <pc:docMk/>
            <pc:sldMk cId="3717980439" sldId="312"/>
            <ac:grpSpMk id="38" creationId="{04250D78-05C1-41CC-8744-FF361296252F}"/>
          </ac:grpSpMkLst>
        </pc:grpChg>
        <pc:cxnChg chg="add del">
          <ac:chgData name="Sriramoju, Navyasree" userId="S::nsriram@calstatela.edu::818e917f-de66-406f-845b-c8a3468e49fc" providerId="AD" clId="Web-{D4F1E9F2-7EE6-4376-9139-CF0C59E02369}" dt="2023-02-23T19:31:25.647" v="106"/>
          <ac:cxnSpMkLst>
            <pc:docMk/>
            <pc:sldMk cId="3717980439" sldId="312"/>
            <ac:cxnSpMk id="12" creationId="{8D89589C-2C90-4407-A995-05EC3DD7AB14}"/>
          </ac:cxnSpMkLst>
        </pc:cxnChg>
        <pc:cxnChg chg="add del">
          <ac:chgData name="Sriramoju, Navyasree" userId="S::nsriram@calstatela.edu::818e917f-de66-406f-845b-c8a3468e49fc" providerId="AD" clId="Web-{D4F1E9F2-7EE6-4376-9139-CF0C59E02369}" dt="2023-02-23T19:21:59.893" v="1"/>
          <ac:cxnSpMkLst>
            <pc:docMk/>
            <pc:sldMk cId="3717980439" sldId="312"/>
            <ac:cxnSpMk id="35" creationId="{68B6AB33-DFE6-4FE4-94FE-C9E25424AD16}"/>
          </ac:cxnSpMkLst>
        </pc:cxnChg>
      </pc:sldChg>
    </pc:docChg>
  </pc:docChgLst>
  <pc:docChgLst>
    <pc:chgData name="DANDU, SUSHMITHA" userId="S::sdandu3@calstatela.edu::d35e4126-c664-4ea4-bcf8-e2ca51e96558" providerId="AD" clId="Web-{4E7F80B6-D5A2-4184-9A1C-948A47989864}"/>
    <pc:docChg chg="modSld">
      <pc:chgData name="DANDU, SUSHMITHA" userId="S::sdandu3@calstatela.edu::d35e4126-c664-4ea4-bcf8-e2ca51e96558" providerId="AD" clId="Web-{4E7F80B6-D5A2-4184-9A1C-948A47989864}" dt="2022-12-07T07:03:09.730" v="426" actId="20577"/>
      <pc:docMkLst>
        <pc:docMk/>
      </pc:docMkLst>
      <pc:sldChg chg="modSp">
        <pc:chgData name="DANDU, SUSHMITHA" userId="S::sdandu3@calstatela.edu::d35e4126-c664-4ea4-bcf8-e2ca51e96558" providerId="AD" clId="Web-{4E7F80B6-D5A2-4184-9A1C-948A47989864}" dt="2022-12-07T07:03:09.730" v="426" actId="20577"/>
        <pc:sldMkLst>
          <pc:docMk/>
          <pc:sldMk cId="4000572332" sldId="290"/>
        </pc:sldMkLst>
        <pc:spChg chg="mod">
          <ac:chgData name="DANDU, SUSHMITHA" userId="S::sdandu3@calstatela.edu::d35e4126-c664-4ea4-bcf8-e2ca51e96558" providerId="AD" clId="Web-{4E7F80B6-D5A2-4184-9A1C-948A47989864}" dt="2022-12-07T07:03:09.730" v="426" actId="20577"/>
          <ac:spMkLst>
            <pc:docMk/>
            <pc:sldMk cId="4000572332" sldId="290"/>
            <ac:spMk id="37" creationId="{1F4D3FFD-6808-F04D-73C0-484286E9653A}"/>
          </ac:spMkLst>
        </pc:spChg>
      </pc:sldChg>
    </pc:docChg>
  </pc:docChgLst>
  <pc:docChgLst>
    <pc:chgData name="Sriramoju, Navyasree" userId="S::nsriram@calstatela.edu::818e917f-de66-406f-845b-c8a3468e49fc" providerId="AD" clId="Web-{3DE3EFD4-4A5E-4099-8024-C0C8A6DB5F86}"/>
    <pc:docChg chg="modSld">
      <pc:chgData name="Sriramoju, Navyasree" userId="S::nsriram@calstatela.edu::818e917f-de66-406f-845b-c8a3468e49fc" providerId="AD" clId="Web-{3DE3EFD4-4A5E-4099-8024-C0C8A6DB5F86}" dt="2023-02-23T19:15:33.767" v="7" actId="20577"/>
      <pc:docMkLst>
        <pc:docMk/>
      </pc:docMkLst>
      <pc:sldChg chg="modSp">
        <pc:chgData name="Sriramoju, Navyasree" userId="S::nsriram@calstatela.edu::818e917f-de66-406f-845b-c8a3468e49fc" providerId="AD" clId="Web-{3DE3EFD4-4A5E-4099-8024-C0C8A6DB5F86}" dt="2023-02-23T19:15:33.767" v="7" actId="20577"/>
        <pc:sldMkLst>
          <pc:docMk/>
          <pc:sldMk cId="3717980439" sldId="312"/>
        </pc:sldMkLst>
        <pc:spChg chg="mod">
          <ac:chgData name="Sriramoju, Navyasree" userId="S::nsriram@calstatela.edu::818e917f-de66-406f-845b-c8a3468e49fc" providerId="AD" clId="Web-{3DE3EFD4-4A5E-4099-8024-C0C8A6DB5F86}" dt="2023-02-23T19:15:33.767" v="7" actId="20577"/>
          <ac:spMkLst>
            <pc:docMk/>
            <pc:sldMk cId="3717980439" sldId="312"/>
            <ac:spMk id="2" creationId="{50BE9BC7-E385-F6EE-E090-A417F9D92BB4}"/>
          </ac:spMkLst>
        </pc:spChg>
      </pc:sldChg>
    </pc:docChg>
  </pc:docChgLst>
  <pc:docChgLst>
    <pc:chgData name="DANDU, SUSHMITHA" userId="S::sdandu3@calstatela.edu::d35e4126-c664-4ea4-bcf8-e2ca51e96558" providerId="AD" clId="Web-{689B8F0B-A590-482B-B502-D72041D1013B}"/>
    <pc:docChg chg="addSld delSld modSld">
      <pc:chgData name="DANDU, SUSHMITHA" userId="S::sdandu3@calstatela.edu::d35e4126-c664-4ea4-bcf8-e2ca51e96558" providerId="AD" clId="Web-{689B8F0B-A590-482B-B502-D72041D1013B}" dt="2022-12-07T04:31:49.740" v="136" actId="14100"/>
      <pc:docMkLst>
        <pc:docMk/>
      </pc:docMkLst>
      <pc:sldChg chg="modSp">
        <pc:chgData name="DANDU, SUSHMITHA" userId="S::sdandu3@calstatela.edu::d35e4126-c664-4ea4-bcf8-e2ca51e96558" providerId="AD" clId="Web-{689B8F0B-A590-482B-B502-D72041D1013B}" dt="2022-12-07T04:31:49.740" v="136" actId="14100"/>
        <pc:sldMkLst>
          <pc:docMk/>
          <pc:sldMk cId="455736668" sldId="269"/>
        </pc:sldMkLst>
        <pc:spChg chg="mod">
          <ac:chgData name="DANDU, SUSHMITHA" userId="S::sdandu3@calstatela.edu::d35e4126-c664-4ea4-bcf8-e2ca51e96558" providerId="AD" clId="Web-{689B8F0B-A590-482B-B502-D72041D1013B}" dt="2022-12-07T04:31:49.740" v="136" actId="14100"/>
          <ac:spMkLst>
            <pc:docMk/>
            <pc:sldMk cId="455736668" sldId="269"/>
            <ac:spMk id="3" creationId="{4A0F16F0-B3D8-9EC4-55FE-599BB92A2EEF}"/>
          </ac:spMkLst>
        </pc:spChg>
      </pc:sldChg>
      <pc:sldChg chg="new del">
        <pc:chgData name="DANDU, SUSHMITHA" userId="S::sdandu3@calstatela.edu::d35e4126-c664-4ea4-bcf8-e2ca51e96558" providerId="AD" clId="Web-{689B8F0B-A590-482B-B502-D72041D1013B}" dt="2022-12-07T04:29:27.955" v="1"/>
        <pc:sldMkLst>
          <pc:docMk/>
          <pc:sldMk cId="960070577" sldId="286"/>
        </pc:sldMkLst>
      </pc:sldChg>
    </pc:docChg>
  </pc:docChgLst>
  <pc:docChgLst>
    <pc:chgData name="Sriramoju, Navyasree" userId="S::nsriram@calstatela.edu::818e917f-de66-406f-845b-c8a3468e49fc" providerId="AD" clId="Web-{317CC4C9-DE74-4245-ABF6-30C02D4BA536}"/>
    <pc:docChg chg="addSld delSld modSld sldOrd">
      <pc:chgData name="Sriramoju, Navyasree" userId="S::nsriram@calstatela.edu::818e917f-de66-406f-845b-c8a3468e49fc" providerId="AD" clId="Web-{317CC4C9-DE74-4245-ABF6-30C02D4BA536}" dt="2023-02-23T19:52:39.406" v="46"/>
      <pc:docMkLst>
        <pc:docMk/>
      </pc:docMkLst>
      <pc:sldChg chg="addSp delSp modSp">
        <pc:chgData name="Sriramoju, Navyasree" userId="S::nsriram@calstatela.edu::818e917f-de66-406f-845b-c8a3468e49fc" providerId="AD" clId="Web-{317CC4C9-DE74-4245-ABF6-30C02D4BA536}" dt="2023-02-23T19:39:58.849" v="0"/>
        <pc:sldMkLst>
          <pc:docMk/>
          <pc:sldMk cId="1542874813" sldId="311"/>
        </pc:sldMkLst>
        <pc:spChg chg="del">
          <ac:chgData name="Sriramoju, Navyasree" userId="S::nsriram@calstatela.edu::818e917f-de66-406f-845b-c8a3468e49fc" providerId="AD" clId="Web-{317CC4C9-DE74-4245-ABF6-30C02D4BA536}" dt="2023-02-23T19:39:58.849" v="0"/>
          <ac:spMkLst>
            <pc:docMk/>
            <pc:sldMk cId="1542874813" sldId="311"/>
            <ac:spMk id="10" creationId="{2ABBB681-F4D2-40F2-ACC3-DE0B4B4880EF}"/>
          </ac:spMkLst>
        </pc:spChg>
        <pc:spChg chg="del">
          <ac:chgData name="Sriramoju, Navyasree" userId="S::nsriram@calstatela.edu::818e917f-de66-406f-845b-c8a3468e49fc" providerId="AD" clId="Web-{317CC4C9-DE74-4245-ABF6-30C02D4BA536}" dt="2023-02-23T19:39:58.849" v="0"/>
          <ac:spMkLst>
            <pc:docMk/>
            <pc:sldMk cId="1542874813" sldId="311"/>
            <ac:spMk id="12" creationId="{09388ED0-1FEF-4E11-B488-BD661D1AC1A6}"/>
          </ac:spMkLst>
        </pc:spChg>
        <pc:spChg chg="add">
          <ac:chgData name="Sriramoju, Navyasree" userId="S::nsriram@calstatela.edu::818e917f-de66-406f-845b-c8a3468e49fc" providerId="AD" clId="Web-{317CC4C9-DE74-4245-ABF6-30C02D4BA536}" dt="2023-02-23T19:39:58.849" v="0"/>
          <ac:spMkLst>
            <pc:docMk/>
            <pc:sldMk cId="1542874813" sldId="311"/>
            <ac:spMk id="17" creationId="{56AC8650-B7FF-4277-8E84-A04FF82BAE69}"/>
          </ac:spMkLst>
        </pc:spChg>
        <pc:spChg chg="add">
          <ac:chgData name="Sriramoju, Navyasree" userId="S::nsriram@calstatela.edu::818e917f-de66-406f-845b-c8a3468e49fc" providerId="AD" clId="Web-{317CC4C9-DE74-4245-ABF6-30C02D4BA536}" dt="2023-02-23T19:39:58.849" v="0"/>
          <ac:spMkLst>
            <pc:docMk/>
            <pc:sldMk cId="1542874813" sldId="311"/>
            <ac:spMk id="19" creationId="{E6B32571-0D20-4C1B-8C73-F2634942AB2C}"/>
          </ac:spMkLst>
        </pc:spChg>
        <pc:spChg chg="add">
          <ac:chgData name="Sriramoju, Navyasree" userId="S::nsriram@calstatela.edu::818e917f-de66-406f-845b-c8a3468e49fc" providerId="AD" clId="Web-{317CC4C9-DE74-4245-ABF6-30C02D4BA536}" dt="2023-02-23T19:39:58.849" v="0"/>
          <ac:spMkLst>
            <pc:docMk/>
            <pc:sldMk cId="1542874813" sldId="311"/>
            <ac:spMk id="21" creationId="{A43C88AF-78D5-403B-A0D8-09A70237B37B}"/>
          </ac:spMkLst>
        </pc:spChg>
        <pc:picChg chg="mod">
          <ac:chgData name="Sriramoju, Navyasree" userId="S::nsriram@calstatela.edu::818e917f-de66-406f-845b-c8a3468e49fc" providerId="AD" clId="Web-{317CC4C9-DE74-4245-ABF6-30C02D4BA536}" dt="2023-02-23T19:39:58.849" v="0"/>
          <ac:picMkLst>
            <pc:docMk/>
            <pc:sldMk cId="1542874813" sldId="311"/>
            <ac:picMk id="5" creationId="{801318FB-C871-593B-969A-879D554EB235}"/>
          </ac:picMkLst>
        </pc:picChg>
        <pc:picChg chg="mod">
          <ac:chgData name="Sriramoju, Navyasree" userId="S::nsriram@calstatela.edu::818e917f-de66-406f-845b-c8a3468e49fc" providerId="AD" clId="Web-{317CC4C9-DE74-4245-ABF6-30C02D4BA536}" dt="2023-02-23T19:39:58.849" v="0"/>
          <ac:picMkLst>
            <pc:docMk/>
            <pc:sldMk cId="1542874813" sldId="311"/>
            <ac:picMk id="7" creationId="{88751557-03AA-C89C-6005-A6113D84D603}"/>
          </ac:picMkLst>
        </pc:picChg>
      </pc:sldChg>
      <pc:sldChg chg="modSp del">
        <pc:chgData name="Sriramoju, Navyasree" userId="S::nsriram@calstatela.edu::818e917f-de66-406f-845b-c8a3468e49fc" providerId="AD" clId="Web-{317CC4C9-DE74-4245-ABF6-30C02D4BA536}" dt="2023-02-23T19:49:46.712" v="37"/>
        <pc:sldMkLst>
          <pc:docMk/>
          <pc:sldMk cId="3717980439" sldId="312"/>
        </pc:sldMkLst>
        <pc:spChg chg="mod">
          <ac:chgData name="Sriramoju, Navyasree" userId="S::nsriram@calstatela.edu::818e917f-de66-406f-845b-c8a3468e49fc" providerId="AD" clId="Web-{317CC4C9-DE74-4245-ABF6-30C02D4BA536}" dt="2023-02-23T19:49:24.680" v="33" actId="1076"/>
          <ac:spMkLst>
            <pc:docMk/>
            <pc:sldMk cId="3717980439" sldId="312"/>
            <ac:spMk id="2" creationId="{50BE9BC7-E385-F6EE-E090-A417F9D92BB4}"/>
          </ac:spMkLst>
        </pc:spChg>
        <pc:spChg chg="mod">
          <ac:chgData name="Sriramoju, Navyasree" userId="S::nsriram@calstatela.edu::818e917f-de66-406f-845b-c8a3468e49fc" providerId="AD" clId="Web-{317CC4C9-DE74-4245-ABF6-30C02D4BA536}" dt="2023-02-23T19:48:42.195" v="28" actId="14100"/>
          <ac:spMkLst>
            <pc:docMk/>
            <pc:sldMk cId="3717980439" sldId="312"/>
            <ac:spMk id="3" creationId="{EC69772B-508C-27EE-FFCF-6DA5A6FA14B6}"/>
          </ac:spMkLst>
        </pc:spChg>
      </pc:sldChg>
      <pc:sldChg chg="del">
        <pc:chgData name="Sriramoju, Navyasree" userId="S::nsriram@calstatela.edu::818e917f-de66-406f-845b-c8a3468e49fc" providerId="AD" clId="Web-{317CC4C9-DE74-4245-ABF6-30C02D4BA536}" dt="2023-02-23T19:49:51.197" v="38"/>
        <pc:sldMkLst>
          <pc:docMk/>
          <pc:sldMk cId="561335048" sldId="313"/>
        </pc:sldMkLst>
      </pc:sldChg>
      <pc:sldChg chg="addSp delSp modSp">
        <pc:chgData name="Sriramoju, Navyasree" userId="S::nsriram@calstatela.edu::818e917f-de66-406f-845b-c8a3468e49fc" providerId="AD" clId="Web-{317CC4C9-DE74-4245-ABF6-30C02D4BA536}" dt="2023-02-23T19:43:43.435" v="20" actId="14100"/>
        <pc:sldMkLst>
          <pc:docMk/>
          <pc:sldMk cId="1079382380" sldId="317"/>
        </pc:sldMkLst>
        <pc:spChg chg="del mod">
          <ac:chgData name="Sriramoju, Navyasree" userId="S::nsriram@calstatela.edu::818e917f-de66-406f-845b-c8a3468e49fc" providerId="AD" clId="Web-{317CC4C9-DE74-4245-ABF6-30C02D4BA536}" dt="2023-02-23T19:42:54.996" v="17"/>
          <ac:spMkLst>
            <pc:docMk/>
            <pc:sldMk cId="1079382380" sldId="317"/>
            <ac:spMk id="2" creationId="{40C58479-4432-80F4-1DBC-CA8212A4A922}"/>
          </ac:spMkLst>
        </pc:spChg>
        <pc:spChg chg="mod">
          <ac:chgData name="Sriramoju, Navyasree" userId="S::nsriram@calstatela.edu::818e917f-de66-406f-845b-c8a3468e49fc" providerId="AD" clId="Web-{317CC4C9-DE74-4245-ABF6-30C02D4BA536}" dt="2023-02-23T19:43:43.435" v="20" actId="14100"/>
          <ac:spMkLst>
            <pc:docMk/>
            <pc:sldMk cId="1079382380" sldId="317"/>
            <ac:spMk id="3" creationId="{16D05260-913D-D0EA-237B-6E62751241C8}"/>
          </ac:spMkLst>
        </pc:spChg>
        <pc:spChg chg="add mod">
          <ac:chgData name="Sriramoju, Navyasree" userId="S::nsriram@calstatela.edu::818e917f-de66-406f-845b-c8a3468e49fc" providerId="AD" clId="Web-{317CC4C9-DE74-4245-ABF6-30C02D4BA536}" dt="2023-02-23T19:42:50.386" v="15" actId="20577"/>
          <ac:spMkLst>
            <pc:docMk/>
            <pc:sldMk cId="1079382380" sldId="317"/>
            <ac:spMk id="8" creationId="{ACB80B43-CC76-0F63-7D34-40998C8AEB1D}"/>
          </ac:spMkLst>
        </pc:spChg>
        <pc:spChg chg="add del mod">
          <ac:chgData name="Sriramoju, Navyasree" userId="S::nsriram@calstatela.edu::818e917f-de66-406f-845b-c8a3468e49fc" providerId="AD" clId="Web-{317CC4C9-DE74-4245-ABF6-30C02D4BA536}" dt="2023-02-23T19:43:03.277" v="18"/>
          <ac:spMkLst>
            <pc:docMk/>
            <pc:sldMk cId="1079382380" sldId="317"/>
            <ac:spMk id="12" creationId="{0BF8E5EE-85E4-6586-697D-69A0DF58702C}"/>
          </ac:spMkLst>
        </pc:spChg>
      </pc:sldChg>
      <pc:sldChg chg="modSp">
        <pc:chgData name="Sriramoju, Navyasree" userId="S::nsriram@calstatela.edu::818e917f-de66-406f-845b-c8a3468e49fc" providerId="AD" clId="Web-{317CC4C9-DE74-4245-ABF6-30C02D4BA536}" dt="2023-02-23T19:49:43.165" v="36" actId="20577"/>
        <pc:sldMkLst>
          <pc:docMk/>
          <pc:sldMk cId="843045131" sldId="319"/>
        </pc:sldMkLst>
        <pc:spChg chg="mod">
          <ac:chgData name="Sriramoju, Navyasree" userId="S::nsriram@calstatela.edu::818e917f-de66-406f-845b-c8a3468e49fc" providerId="AD" clId="Web-{317CC4C9-DE74-4245-ABF6-30C02D4BA536}" dt="2023-02-23T19:49:43.165" v="36" actId="20577"/>
          <ac:spMkLst>
            <pc:docMk/>
            <pc:sldMk cId="843045131" sldId="319"/>
            <ac:spMk id="3" creationId="{16D05260-913D-D0EA-237B-6E62751241C8}"/>
          </ac:spMkLst>
        </pc:spChg>
        <pc:spChg chg="mod">
          <ac:chgData name="Sriramoju, Navyasree" userId="S::nsriram@calstatela.edu::818e917f-de66-406f-845b-c8a3468e49fc" providerId="AD" clId="Web-{317CC4C9-DE74-4245-ABF6-30C02D4BA536}" dt="2023-02-23T19:49:12.711" v="32" actId="20577"/>
          <ac:spMkLst>
            <pc:docMk/>
            <pc:sldMk cId="843045131" sldId="319"/>
            <ac:spMk id="8" creationId="{ACB80B43-CC76-0F63-7D34-40998C8AEB1D}"/>
          </ac:spMkLst>
        </pc:spChg>
      </pc:sldChg>
      <pc:sldChg chg="add replId">
        <pc:chgData name="Sriramoju, Navyasree" userId="S::nsriram@calstatela.edu::818e917f-de66-406f-845b-c8a3468e49fc" providerId="AD" clId="Web-{317CC4C9-DE74-4245-ABF6-30C02D4BA536}" dt="2023-02-23T19:48:50.586" v="30"/>
        <pc:sldMkLst>
          <pc:docMk/>
          <pc:sldMk cId="484691813" sldId="320"/>
        </pc:sldMkLst>
      </pc:sldChg>
      <pc:sldChg chg="add del replId">
        <pc:chgData name="Sriramoju, Navyasree" userId="S::nsriram@calstatela.edu::818e917f-de66-406f-845b-c8a3468e49fc" providerId="AD" clId="Web-{317CC4C9-DE74-4245-ABF6-30C02D4BA536}" dt="2023-02-23T19:51:06.106" v="42"/>
        <pc:sldMkLst>
          <pc:docMk/>
          <pc:sldMk cId="710798219" sldId="322"/>
        </pc:sldMkLst>
      </pc:sldChg>
      <pc:sldChg chg="modSp ord">
        <pc:chgData name="Sriramoju, Navyasree" userId="S::nsriram@calstatela.edu::818e917f-de66-406f-845b-c8a3468e49fc" providerId="AD" clId="Web-{317CC4C9-DE74-4245-ABF6-30C02D4BA536}" dt="2023-02-23T19:50:40.230" v="41" actId="20577"/>
        <pc:sldMkLst>
          <pc:docMk/>
          <pc:sldMk cId="2644378989" sldId="323"/>
        </pc:sldMkLst>
        <pc:spChg chg="mod">
          <ac:chgData name="Sriramoju, Navyasree" userId="S::nsriram@calstatela.edu::818e917f-de66-406f-845b-c8a3468e49fc" providerId="AD" clId="Web-{317CC4C9-DE74-4245-ABF6-30C02D4BA536}" dt="2023-02-23T19:50:40.230" v="41" actId="20577"/>
          <ac:spMkLst>
            <pc:docMk/>
            <pc:sldMk cId="2644378989" sldId="323"/>
            <ac:spMk id="3" creationId="{16D05260-913D-D0EA-237B-6E62751241C8}"/>
          </ac:spMkLst>
        </pc:spChg>
      </pc:sldChg>
      <pc:sldChg chg="add del ord replId">
        <pc:chgData name="Sriramoju, Navyasree" userId="S::nsriram@calstatela.edu::818e917f-de66-406f-845b-c8a3468e49fc" providerId="AD" clId="Web-{317CC4C9-DE74-4245-ABF6-30C02D4BA536}" dt="2023-02-23T19:52:39.406" v="46"/>
        <pc:sldMkLst>
          <pc:docMk/>
          <pc:sldMk cId="2193762728" sldId="327"/>
        </pc:sldMkLst>
      </pc:sldChg>
    </pc:docChg>
  </pc:docChgLst>
  <pc:docChgLst>
    <pc:chgData name="Sriramoju, Navyasree" userId="S::nsriram@calstatela.edu::818e917f-de66-406f-845b-c8a3468e49fc" providerId="AD" clId="Web-{DF37ADEC-19A6-4424-AE04-A605F18B293B}"/>
    <pc:docChg chg="modSld">
      <pc:chgData name="Sriramoju, Navyasree" userId="S::nsriram@calstatela.edu::818e917f-de66-406f-845b-c8a3468e49fc" providerId="AD" clId="Web-{DF37ADEC-19A6-4424-AE04-A605F18B293B}" dt="2022-12-07T23:17:56.676" v="5"/>
      <pc:docMkLst>
        <pc:docMk/>
      </pc:docMkLst>
      <pc:sldChg chg="addSp delSp modSp mod setBg setClrOvrMap">
        <pc:chgData name="Sriramoju, Navyasree" userId="S::nsriram@calstatela.edu::818e917f-de66-406f-845b-c8a3468e49fc" providerId="AD" clId="Web-{DF37ADEC-19A6-4424-AE04-A605F18B293B}" dt="2022-12-07T23:17:56.676" v="5"/>
        <pc:sldMkLst>
          <pc:docMk/>
          <pc:sldMk cId="4000572332" sldId="290"/>
        </pc:sldMkLst>
        <pc:spChg chg="mod">
          <ac:chgData name="Sriramoju, Navyasree" userId="S::nsriram@calstatela.edu::818e917f-de66-406f-845b-c8a3468e49fc" providerId="AD" clId="Web-{DF37ADEC-19A6-4424-AE04-A605F18B293B}" dt="2022-12-07T23:17:56.676" v="5"/>
          <ac:spMkLst>
            <pc:docMk/>
            <pc:sldMk cId="4000572332" sldId="290"/>
            <ac:spMk id="2" creationId="{CE92F781-5EDC-0913-7A54-BE30C84C120F}"/>
          </ac:spMkLst>
        </pc:spChg>
        <pc:spChg chg="mod ord">
          <ac:chgData name="Sriramoju, Navyasree" userId="S::nsriram@calstatela.edu::818e917f-de66-406f-845b-c8a3468e49fc" providerId="AD" clId="Web-{DF37ADEC-19A6-4424-AE04-A605F18B293B}" dt="2022-12-07T23:17:56.676" v="5"/>
          <ac:spMkLst>
            <pc:docMk/>
            <pc:sldMk cId="4000572332" sldId="290"/>
            <ac:spMk id="37" creationId="{1F4D3FFD-6808-F04D-73C0-484286E9653A}"/>
          </ac:spMkLst>
        </pc:spChg>
        <pc:spChg chg="add del">
          <ac:chgData name="Sriramoju, Navyasree" userId="S::nsriram@calstatela.edu::818e917f-de66-406f-845b-c8a3468e49fc" providerId="AD" clId="Web-{DF37ADEC-19A6-4424-AE04-A605F18B293B}" dt="2022-12-07T23:17:56.676" v="5"/>
          <ac:spMkLst>
            <pc:docMk/>
            <pc:sldMk cId="4000572332" sldId="290"/>
            <ac:spMk id="46" creationId="{42285737-90EE-47DC-AC80-8AE156B11969}"/>
          </ac:spMkLst>
        </pc:spChg>
        <pc:spChg chg="add del">
          <ac:chgData name="Sriramoju, Navyasree" userId="S::nsriram@calstatela.edu::818e917f-de66-406f-845b-c8a3468e49fc" providerId="AD" clId="Web-{DF37ADEC-19A6-4424-AE04-A605F18B293B}" dt="2022-12-07T23:17:56.676" v="5"/>
          <ac:spMkLst>
            <pc:docMk/>
            <pc:sldMk cId="4000572332" sldId="290"/>
            <ac:spMk id="90" creationId="{DCFD1A13-2B88-47B7-AAE9-AD6F3296EE2F}"/>
          </ac:spMkLst>
        </pc:spChg>
        <pc:spChg chg="add del">
          <ac:chgData name="Sriramoju, Navyasree" userId="S::nsriram@calstatela.edu::818e917f-de66-406f-845b-c8a3468e49fc" providerId="AD" clId="Web-{DF37ADEC-19A6-4424-AE04-A605F18B293B}" dt="2022-12-07T23:17:56.676" v="5"/>
          <ac:spMkLst>
            <pc:docMk/>
            <pc:sldMk cId="4000572332" sldId="290"/>
            <ac:spMk id="92" creationId="{F5CE4102-C93A-420A-98A7-5A7DD0C5C5B1}"/>
          </ac:spMkLst>
        </pc:spChg>
        <pc:grpChg chg="add del">
          <ac:chgData name="Sriramoju, Navyasree" userId="S::nsriram@calstatela.edu::818e917f-de66-406f-845b-c8a3468e49fc" providerId="AD" clId="Web-{DF37ADEC-19A6-4424-AE04-A605F18B293B}" dt="2022-12-07T23:17:56.676" v="5"/>
          <ac:grpSpMkLst>
            <pc:docMk/>
            <pc:sldMk cId="4000572332" sldId="290"/>
            <ac:grpSpMk id="48" creationId="{B57BDC17-F1B3-455F-BBF1-680AA1F25C06}"/>
          </ac:grpSpMkLst>
        </pc:grpChg>
        <pc:picChg chg="mod ord">
          <ac:chgData name="Sriramoju, Navyasree" userId="S::nsriram@calstatela.edu::818e917f-de66-406f-845b-c8a3468e49fc" providerId="AD" clId="Web-{DF37ADEC-19A6-4424-AE04-A605F18B293B}" dt="2022-12-07T23:17:56.676" v="5"/>
          <ac:picMkLst>
            <pc:docMk/>
            <pc:sldMk cId="4000572332" sldId="290"/>
            <ac:picMk id="3" creationId="{88681D93-D00E-773F-3854-F8DC295FDA82}"/>
          </ac:picMkLst>
        </pc:picChg>
        <pc:picChg chg="mod">
          <ac:chgData name="Sriramoju, Navyasree" userId="S::nsriram@calstatela.edu::818e917f-de66-406f-845b-c8a3468e49fc" providerId="AD" clId="Web-{DF37ADEC-19A6-4424-AE04-A605F18B293B}" dt="2022-12-07T23:17:56.676" v="5"/>
          <ac:picMkLst>
            <pc:docMk/>
            <pc:sldMk cId="4000572332" sldId="290"/>
            <ac:picMk id="4" creationId="{D222E446-0E10-40C7-66FF-CDFF7A6ED0BC}"/>
          </ac:picMkLst>
        </pc:picChg>
      </pc:sldChg>
    </pc:docChg>
  </pc:docChgLst>
  <pc:docChgLst>
    <pc:chgData name="Ajit Kumar, Lekha" userId="S::lajitku@calstatela.edu::8ea29a44-dbe9-4fbe-8898-0977a129b0ed" providerId="AD" clId="Web-{EE4438FE-FC66-447A-B842-68F0E3AF7986}"/>
    <pc:docChg chg="addSld modSld sldOrd addMainMaster delMainMaster">
      <pc:chgData name="Ajit Kumar, Lekha" userId="S::lajitku@calstatela.edu::8ea29a44-dbe9-4fbe-8898-0977a129b0ed" providerId="AD" clId="Web-{EE4438FE-FC66-447A-B842-68F0E3AF7986}" dt="2023-02-23T19:17:39.345" v="47"/>
      <pc:docMkLst>
        <pc:docMk/>
      </pc:docMkLst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163767790" sldId="256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163767790" sldId="256"/>
            <ac:spMk id="2" creationId="{4E113F89-724A-0658-1B90-75866B378F2F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163767790" sldId="256"/>
            <ac:spMk id="53" creationId="{E49CC64F-7275-4E33-961B-0C5CDC439875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540762086" sldId="258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540762086" sldId="258"/>
            <ac:spMk id="2" creationId="{CE92F781-5EDC-0913-7A54-BE30C84C120F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540762086" sldId="258"/>
            <ac:spMk id="46" creationId="{42285737-90EE-47DC-AC80-8AE156B11969}"/>
          </ac:spMkLst>
        </pc:spChg>
        <pc:grpChg chg="del">
          <ac:chgData name="Ajit Kumar, Lekha" userId="S::lajitku@calstatela.edu::8ea29a44-dbe9-4fbe-8898-0977a129b0ed" providerId="AD" clId="Web-{EE4438FE-FC66-447A-B842-68F0E3AF7986}" dt="2023-02-23T19:16:37.953" v="43"/>
          <ac:grpSpMkLst>
            <pc:docMk/>
            <pc:sldMk cId="540762086" sldId="258"/>
            <ac:grpSpMk id="48" creationId="{B57BDC17-F1B3-455F-BBF1-680AA1F25C06}"/>
          </ac:grpSpMkLst>
        </pc:grpChg>
        <pc:graphicFrameChg chg="mod ord">
          <ac:chgData name="Ajit Kumar, Lekha" userId="S::lajitku@calstatela.edu::8ea29a44-dbe9-4fbe-8898-0977a129b0ed" providerId="AD" clId="Web-{EE4438FE-FC66-447A-B842-68F0E3AF7986}" dt="2023-02-23T19:17:39.345" v="47"/>
          <ac:graphicFrameMkLst>
            <pc:docMk/>
            <pc:sldMk cId="540762086" sldId="258"/>
            <ac:graphicFrameMk id="31" creationId="{DA8A6B07-025E-ED01-E84B-FB32E2CED11E}"/>
          </ac:graphicFrameMkLst>
        </pc:graphicFrame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3079989642" sldId="259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3079989642" sldId="259"/>
            <ac:spMk id="2" creationId="{40C58479-4432-80F4-1DBC-CA8212A4A922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3079989642" sldId="259"/>
            <ac:spMk id="3" creationId="{16D05260-913D-D0EA-237B-6E62751241C8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079989642" sldId="259"/>
            <ac:spMk id="34" creationId="{9264D464-898B-4908-88FD-33A83D6ED64E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079989642" sldId="259"/>
            <ac:spMk id="36" creationId="{F0BC1D9E-4401-4EC0-88FD-ED103CB570EA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079989642" sldId="259"/>
            <ac:spMk id="38" creationId="{B0AAF7C9-094E-400C-A428-F6C2262F6527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079989642" sldId="259"/>
            <ac:spMk id="40" creationId="{6200B311-3585-4069-AAC6-CD443FA5B8AD}"/>
          </ac:spMkLst>
        </pc:spChg>
      </pc:sldChg>
      <pc:sldChg chg="del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3194043117" sldId="268"/>
        </pc:sldMkLst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194043117" sldId="268"/>
            <ac:spMk id="2055" creationId="{D4771268-CB57-404A-9271-370EB28F6090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455736668" sldId="269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455736668" sldId="269"/>
            <ac:spMk id="2" creationId="{6BDDF131-5EF6-30ED-D2F4-19E5255A9D5D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455736668" sldId="269"/>
            <ac:spMk id="3" creationId="{4A0F16F0-B3D8-9EC4-55FE-599BB92A2EEF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55736668" sldId="269"/>
            <ac:spMk id="21" creationId="{7CB4857B-ED7C-444D-9F04-2F885114A1C2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55736668" sldId="269"/>
            <ac:spMk id="23" creationId="{D18046FB-44EA-4FD8-A585-EA09A319B2D0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55736668" sldId="269"/>
            <ac:spMk id="25" creationId="{479F5F2B-8B58-4140-AE6A-51F6C67B18D9}"/>
          </ac:spMkLst>
        </pc:spChg>
      </pc:sldChg>
      <pc:sldChg chg="del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3433371786" sldId="270"/>
        </pc:sldMkLst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433371786" sldId="270"/>
            <ac:spMk id="4107" creationId="{6753252F-4873-4F63-801D-CC719279A7D5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433371786" sldId="270"/>
            <ac:spMk id="4108" creationId="{047C8CCB-F95D-4249-92DD-651249D3535A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378382721" sldId="271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378382721" sldId="271"/>
            <ac:spMk id="2" creationId="{CE92F781-5EDC-0913-7A54-BE30C84C120F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378382721" sldId="271"/>
            <ac:spMk id="20" creationId="{C9E4C7BE-9C49-C389-7363-2426183A10AC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78382721" sldId="271"/>
            <ac:spMk id="61" creationId="{86C7B4A1-154A-4DF0-AC46-F88D75A2E0FD}"/>
          </ac:spMkLst>
        </pc:spChg>
      </pc:sldChg>
      <pc:sldChg chg="del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316882760" sldId="273"/>
        </pc:sldMkLst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316882760" sldId="273"/>
            <ac:spMk id="72" creationId="{C9A36457-A5F4-4103-A443-02581C09185B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316882760" sldId="273"/>
            <ac:spMk id="74" creationId="{DC5FB7E8-B636-40FA-BE8D-48145C0F5C57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316882760" sldId="273"/>
            <ac:spMk id="76" creationId="{142DCE2C-2863-46FA-9BE7-24365A24D9BA}"/>
          </ac:spMkLst>
        </pc:spChg>
      </pc:sldChg>
      <pc:sldChg chg="del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4203035705" sldId="274"/>
        </pc:sldMkLst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203035705" sldId="274"/>
            <ac:spMk id="3092" creationId="{6166C6D1-23AC-49C4-BA07-238E4E9F8CEB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203035705" sldId="274"/>
            <ac:spMk id="3094" creationId="{75169340-65CE-40F2-B3C8-B9D474178A18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203035705" sldId="274"/>
            <ac:spMk id="3096" creationId="{2A8B9026-04DF-499B-A388-67FCB7435E5F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203035705" sldId="274"/>
            <ac:spMk id="3098" creationId="{05CC4153-3F0D-4F4C-8F12-E8FC3FA40AEE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203035705" sldId="274"/>
            <ac:spMk id="3100" creationId="{1C091803-41C2-48E0-9228-5148460C7479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203035705" sldId="274"/>
            <ac:spMk id="3102" creationId="{2656D4A3-B550-45B7-A4A3-7E1E528901D9}"/>
          </ac:spMkLst>
        </pc:spChg>
      </pc:sldChg>
      <pc:sldChg chg="del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345047363" sldId="275"/>
        </pc:sldMkLst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345047363" sldId="275"/>
            <ac:spMk id="6158" creationId="{D0394FE2-BDDA-4ECE-B320-81AE19E90566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345047363" sldId="275"/>
            <ac:spMk id="6160" creationId="{0625AAC5-802A-4197-8804-2B78FF65CEE8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345047363" sldId="275"/>
            <ac:spMk id="6162" creationId="{A1B139DD-0E8D-42FA-9171-C5F001754A88}"/>
          </ac:spMkLst>
        </pc:spChg>
      </pc:sldChg>
      <pc:sldChg chg="del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3417223444" sldId="276"/>
        </pc:sldMkLst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417223444" sldId="276"/>
            <ac:spMk id="5141" creationId="{A0DE92DF-4769-4DE9-93FD-EE31271850CA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417223444" sldId="276"/>
            <ac:spMk id="5142" creationId="{F35DB090-93B5-4581-8D71-BB3839684BFF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965702500" sldId="277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965702500" sldId="277"/>
            <ac:spMk id="13" creationId="{7F5D7DA8-85CA-2B43-85B6-D98335F16E98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965702500" sldId="277"/>
            <ac:spMk id="15" creationId="{71A7C4D5-DB55-C878-0741-7E25E5E92FE3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965702500" sldId="277"/>
            <ac:spMk id="22" creationId="{32AEEBC8-9D30-42EF-95F2-386C2653FBF0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965702500" sldId="277"/>
            <ac:spMk id="24" creationId="{2E92FA66-67D7-4CB4-94D3-E643A9AD4757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1876060637" sldId="278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876060637" sldId="278"/>
            <ac:spMk id="2" creationId="{D1A1463A-1112-DA1D-510C-8C83392EE9E9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1876060637" sldId="278"/>
            <ac:spMk id="7189" creationId="{5E52985E-2553-471E-82AA-5ED7A329890A}"/>
          </ac:spMkLst>
        </pc:spChg>
        <pc:cxnChg chg="del">
          <ac:chgData name="Ajit Kumar, Lekha" userId="S::lajitku@calstatela.edu::8ea29a44-dbe9-4fbe-8898-0977a129b0ed" providerId="AD" clId="Web-{EE4438FE-FC66-447A-B842-68F0E3AF7986}" dt="2023-02-23T19:16:37.953" v="43"/>
          <ac:cxnSpMkLst>
            <pc:docMk/>
            <pc:sldMk cId="1876060637" sldId="278"/>
            <ac:cxnSpMk id="7190" creationId="{DAE3ABC6-4042-4293-A7DF-F01181363B7E}"/>
          </ac:cxnSpMkLst>
        </pc:cxn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60790441" sldId="282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60790441" sldId="282"/>
            <ac:spMk id="2" creationId="{BA95BE58-365D-4D0C-BB49-57BEE6FFFF3D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60790441" sldId="282"/>
            <ac:spMk id="15" creationId="{F98ED85F-DCEE-4B50-802E-71A6E3E12B04}"/>
          </ac:spMkLst>
        </pc:spChg>
      </pc:sldChg>
      <pc:sldChg chg="modSp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1676888122" sldId="283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676888122" sldId="283"/>
            <ac:spMk id="2" creationId="{BA95BE58-365D-4D0C-BB49-57BEE6FFFF3D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891865210" sldId="284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891865210" sldId="284"/>
            <ac:spMk id="3" creationId="{7BA4208B-76E1-F49D-7E0A-4FD003FF1EF9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891865210" sldId="284"/>
            <ac:spMk id="141" creationId="{56C20283-73E0-40EC-8AD8-057F581F64C2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891865210" sldId="284"/>
            <ac:spMk id="143" creationId="{3FCC729B-E528-40C3-82D3-BA4375575E87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891865210" sldId="284"/>
            <ac:spMk id="145" creationId="{58F1FB8D-1842-4A04-998D-6CF047AB2790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1745333296" sldId="285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745333296" sldId="285"/>
            <ac:spMk id="2" creationId="{3ECA84F0-E609-4EF1-88A4-56CE9734490C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745333296" sldId="285"/>
            <ac:spMk id="3" creationId="{15A9CB7B-33E0-4C5D-B136-70CC1DF2C2E7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1745333296" sldId="285"/>
            <ac:spMk id="30" creationId="{488333BA-AE6E-427A-9B16-A39C8073F4EB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1745333296" sldId="285"/>
            <ac:spMk id="31" creationId="{F98ED85F-DCEE-4B50-802E-71A6E3E12B04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811775130" sldId="289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811775130" sldId="289"/>
            <ac:spMk id="2" creationId="{CE92F781-5EDC-0913-7A54-BE30C84C120F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811775130" sldId="289"/>
            <ac:spMk id="46" creationId="{42285737-90EE-47DC-AC80-8AE156B11969}"/>
          </ac:spMkLst>
        </pc:spChg>
        <pc:grpChg chg="del">
          <ac:chgData name="Ajit Kumar, Lekha" userId="S::lajitku@calstatela.edu::8ea29a44-dbe9-4fbe-8898-0977a129b0ed" providerId="AD" clId="Web-{EE4438FE-FC66-447A-B842-68F0E3AF7986}" dt="2023-02-23T19:16:37.953" v="43"/>
          <ac:grpSpMkLst>
            <pc:docMk/>
            <pc:sldMk cId="811775130" sldId="289"/>
            <ac:grpSpMk id="48" creationId="{B57BDC17-F1B3-455F-BBF1-680AA1F25C06}"/>
          </ac:grpSpMkLst>
        </pc:grpChg>
        <pc:graphicFrameChg chg="mod ord">
          <ac:chgData name="Ajit Kumar, Lekha" userId="S::lajitku@calstatela.edu::8ea29a44-dbe9-4fbe-8898-0977a129b0ed" providerId="AD" clId="Web-{EE4438FE-FC66-447A-B842-68F0E3AF7986}" dt="2023-02-23T19:17:39.345" v="47"/>
          <ac:graphicFrameMkLst>
            <pc:docMk/>
            <pc:sldMk cId="811775130" sldId="289"/>
            <ac:graphicFrameMk id="3" creationId="{110A57BF-74AF-D2F2-F037-56561BDA2175}"/>
          </ac:graphicFrameMkLst>
        </pc:graphicFrame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4000572332" sldId="290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4000572332" sldId="290"/>
            <ac:spMk id="2" creationId="{CE92F781-5EDC-0913-7A54-BE30C84C120F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4000572332" sldId="290"/>
            <ac:spMk id="37" creationId="{1F4D3FFD-6808-F04D-73C0-484286E9653A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000572332" sldId="290"/>
            <ac:spMk id="46" creationId="{42285737-90EE-47DC-AC80-8AE156B11969}"/>
          </ac:spMkLst>
        </pc:spChg>
        <pc:grpChg chg="del">
          <ac:chgData name="Ajit Kumar, Lekha" userId="S::lajitku@calstatela.edu::8ea29a44-dbe9-4fbe-8898-0977a129b0ed" providerId="AD" clId="Web-{EE4438FE-FC66-447A-B842-68F0E3AF7986}" dt="2023-02-23T19:16:37.953" v="43"/>
          <ac:grpSpMkLst>
            <pc:docMk/>
            <pc:sldMk cId="4000572332" sldId="290"/>
            <ac:grpSpMk id="48" creationId="{B57BDC17-F1B3-455F-BBF1-680AA1F25C06}"/>
          </ac:grpSpMkLst>
        </pc:grpChg>
      </pc:sldChg>
      <pc:sldChg chg="del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30935150" sldId="292"/>
        </pc:sldMkLst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0935150" sldId="292"/>
            <ac:spMk id="72" creationId="{C9A36457-A5F4-4103-A443-02581C09185B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0935150" sldId="292"/>
            <ac:spMk id="74" creationId="{DC5FB7E8-B636-40FA-BE8D-48145C0F5C57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0935150" sldId="292"/>
            <ac:spMk id="76" creationId="{142DCE2C-2863-46FA-9BE7-24365A24D9BA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484721102" sldId="293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484721102" sldId="293"/>
            <ac:spMk id="2" creationId="{3419FEDD-3E3B-D10B-ACEE-E5F3D34C8A1C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484721102" sldId="293"/>
            <ac:spMk id="20" creationId="{823AC064-BC96-4F32-8AE1-B2FD38754823}"/>
          </ac:spMkLst>
        </pc:spChg>
        <pc:picChg chg="mod ord">
          <ac:chgData name="Ajit Kumar, Lekha" userId="S::lajitku@calstatela.edu::8ea29a44-dbe9-4fbe-8898-0977a129b0ed" providerId="AD" clId="Web-{EE4438FE-FC66-447A-B842-68F0E3AF7986}" dt="2023-02-23T19:17:39.345" v="47"/>
          <ac:picMkLst>
            <pc:docMk/>
            <pc:sldMk cId="2484721102" sldId="293"/>
            <ac:picMk id="4" creationId="{8E454A62-131F-1AC5-D6F8-DA1A49B25E14}"/>
          </ac:picMkLst>
        </pc:picChg>
        <pc:cxnChg chg="del">
          <ac:chgData name="Ajit Kumar, Lekha" userId="S::lajitku@calstatela.edu::8ea29a44-dbe9-4fbe-8898-0977a129b0ed" providerId="AD" clId="Web-{EE4438FE-FC66-447A-B842-68F0E3AF7986}" dt="2023-02-23T19:16:37.953" v="43"/>
          <ac:cxnSpMkLst>
            <pc:docMk/>
            <pc:sldMk cId="2484721102" sldId="293"/>
            <ac:cxnSpMk id="22" creationId="{7E7C77BC-7138-40B1-A15B-20F57A494629}"/>
          </ac:cxnSpMkLst>
        </pc:cxnChg>
        <pc:cxnChg chg="del">
          <ac:chgData name="Ajit Kumar, Lekha" userId="S::lajitku@calstatela.edu::8ea29a44-dbe9-4fbe-8898-0977a129b0ed" providerId="AD" clId="Web-{EE4438FE-FC66-447A-B842-68F0E3AF7986}" dt="2023-02-23T19:16:37.953" v="43"/>
          <ac:cxnSpMkLst>
            <pc:docMk/>
            <pc:sldMk cId="2484721102" sldId="293"/>
            <ac:cxnSpMk id="24" creationId="{DB146403-F3D6-484B-B2ED-97F9565D0370}"/>
          </ac:cxnSpMkLst>
        </pc:cxn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564282286" sldId="294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564282286" sldId="294"/>
            <ac:spMk id="2" creationId="{BEEB7F6D-67F4-C8EA-1384-BD8998A7D5BA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564282286" sldId="294"/>
            <ac:spMk id="3" creationId="{B69756F1-3053-366A-1B39-9B74C4F016AD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564282286" sldId="294"/>
            <ac:spMk id="10" creationId="{18FD74D4-C0F3-4E5B-9628-885593F0B528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564282286" sldId="294"/>
            <ac:spMk id="12" creationId="{14909CA5-C1C9-48C7-8689-4B44A82CCFCA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3982366620" sldId="295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3982366620" sldId="295"/>
            <ac:spMk id="2" creationId="{FAE38BDF-B6C0-D8AA-19C2-A372BFD8CDE0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982366620" sldId="295"/>
            <ac:spMk id="9" creationId="{C4879EFC-8E62-4E00-973C-C45EE9EC676D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982366620" sldId="295"/>
            <ac:spMk id="11" creationId="{D6A9C53F-5F90-40A5-8C85-5412D39C8C68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781116336" sldId="296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781116336" sldId="296"/>
            <ac:spMk id="2" creationId="{5396C8A8-180C-6680-D433-40988A1D643C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781116336" sldId="296"/>
            <ac:spMk id="3" creationId="{64610B04-228D-BC1C-C0D4-B700F2127EB2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781116336" sldId="296"/>
            <ac:spMk id="10" creationId="{746E2A38-ACC8-44E6-85E2-A79CBAF15174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984861519" sldId="297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984861519" sldId="297"/>
            <ac:spMk id="2" creationId="{4C9E936F-774D-ED73-5C15-62F524006334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984861519" sldId="297"/>
            <ac:spMk id="3" creationId="{CC188C0D-20B7-B718-7D4F-2335E81E1D84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984861519" sldId="297"/>
            <ac:spMk id="9" creationId="{C232B152-3720-4D3B-97ED-45CE5483F16F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984861519" sldId="297"/>
            <ac:spMk id="11" creationId="{11BAB570-FF10-4E96-8A3F-FA9804702B89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984861519" sldId="297"/>
            <ac:spMk id="13" creationId="{4B9FAFB2-BEB5-4848-8018-BCAD99E2E1AA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984861519" sldId="297"/>
            <ac:spMk id="16" creationId="{33CD251C-A887-4D2F-925B-FC097198538B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984861519" sldId="297"/>
            <ac:spMk id="17" creationId="{B19D093C-27FB-4032-B282-42C4563F257C}"/>
          </ac:spMkLst>
        </pc:spChg>
        <pc:grpChg chg="del">
          <ac:chgData name="Ajit Kumar, Lekha" userId="S::lajitku@calstatela.edu::8ea29a44-dbe9-4fbe-8898-0977a129b0ed" providerId="AD" clId="Web-{EE4438FE-FC66-447A-B842-68F0E3AF7986}" dt="2023-02-23T19:16:37.953" v="43"/>
          <ac:grpSpMkLst>
            <pc:docMk/>
            <pc:sldMk cId="2984861519" sldId="297"/>
            <ac:grpSpMk id="18" creationId="{35EE815E-1BD3-4777-B652-6D98825BF66B}"/>
          </ac:grpSpMkLst>
        </pc:gr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1961470473" sldId="298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961470473" sldId="298"/>
            <ac:spMk id="2" creationId="{97E0C7CA-4889-0F8E-C230-5B51C7DDA0CF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1961470473" sldId="298"/>
            <ac:spMk id="17" creationId="{7CA0DAA6-33B8-4A25-810D-2F4D816FB40E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300034190" sldId="299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300034190" sldId="299"/>
            <ac:spMk id="2" creationId="{83091EEC-99EE-EA53-1A56-49AC3D1A3404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300034190" sldId="299"/>
            <ac:spMk id="3" creationId="{710E980B-CB8F-2674-0353-2CD63B182596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300034190" sldId="299"/>
            <ac:spMk id="22" creationId="{5E39A796-BE83-48B1-B33F-35C4A32AAB57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300034190" sldId="299"/>
            <ac:spMk id="24" creationId="{72F84B47-E267-4194-8194-831DB7B5547F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508597539" sldId="300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508597539" sldId="300"/>
            <ac:spMk id="2" creationId="{D12D4379-34BC-7495-9AE5-A4BA89A9E1CA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508597539" sldId="300"/>
            <ac:spMk id="3" creationId="{34E81924-72DE-04EF-CBDC-48F054B3110C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508597539" sldId="300"/>
            <ac:spMk id="17" creationId="{CEB41C5C-0F34-4DDA-9D7C-5E717F35F60C}"/>
          </ac:spMkLst>
        </pc:spChg>
        <pc:cxnChg chg="del">
          <ac:chgData name="Ajit Kumar, Lekha" userId="S::lajitku@calstatela.edu::8ea29a44-dbe9-4fbe-8898-0977a129b0ed" providerId="AD" clId="Web-{EE4438FE-FC66-447A-B842-68F0E3AF7986}" dt="2023-02-23T19:16:37.953" v="43"/>
          <ac:cxnSpMkLst>
            <pc:docMk/>
            <pc:sldMk cId="2508597539" sldId="300"/>
            <ac:cxnSpMk id="18" creationId="{57E1E5E6-F385-4E9C-B201-BA5BDE5CAD52}"/>
          </ac:cxnSpMkLst>
        </pc:cxnChg>
      </pc:sldChg>
      <pc:sldChg chg="modSp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4059163910" sldId="301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4059163910" sldId="301"/>
            <ac:spMk id="2" creationId="{DAD77FC0-1784-4A38-F071-2EAC1D614C7B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4276722549" sldId="302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4276722549" sldId="302"/>
            <ac:spMk id="2" creationId="{C27D2B93-5F2F-0DBD-4866-5A67B567EF43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4276722549" sldId="302"/>
            <ac:spMk id="18" creationId="{A4AC5506-6312-4701-8D3C-40187889A947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863215263" sldId="303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863215263" sldId="303"/>
            <ac:spMk id="2" creationId="{E2DF94F3-27D9-529C-1B81-5E97CFEEFBFA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863215263" sldId="303"/>
            <ac:spMk id="3" creationId="{BDC58544-7C23-6C3D-72DF-AD2C074E8946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863215263" sldId="303"/>
            <ac:spMk id="10" creationId="{5AAE9118-0436-4488-AC4A-C14DF6A7B6B1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863215263" sldId="303"/>
            <ac:spMk id="12" creationId="{48AADC38-41AB-482C-B8C3-6B9CD91B678A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444782300" sldId="304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444782300" sldId="304"/>
            <ac:spMk id="2" creationId="{CA331748-C37F-2625-B7A6-4A5B951D8460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444782300" sldId="304"/>
            <ac:spMk id="32" creationId="{F0DCC097-1DB8-4B6D-85D0-6FBA0E1CA4BA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444782300" sldId="304"/>
            <ac:spMk id="33" creationId="{E0B58608-23C8-4441-994D-C6823EEE1DB7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264605438" sldId="305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264605438" sldId="305"/>
            <ac:spMk id="2" creationId="{C7923081-83DD-051A-C9A7-A155EE702508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264605438" sldId="305"/>
            <ac:spMk id="18" creationId="{37C89E4B-3C9F-44B9-8B86-D9E3D112D8EC}"/>
          </ac:spMkLst>
        </pc:spChg>
        <pc:cxnChg chg="del">
          <ac:chgData name="Ajit Kumar, Lekha" userId="S::lajitku@calstatela.edu::8ea29a44-dbe9-4fbe-8898-0977a129b0ed" providerId="AD" clId="Web-{EE4438FE-FC66-447A-B842-68F0E3AF7986}" dt="2023-02-23T19:16:37.953" v="43"/>
          <ac:cxnSpMkLst>
            <pc:docMk/>
            <pc:sldMk cId="2264605438" sldId="305"/>
            <ac:cxnSpMk id="17" creationId="{AA2EAA10-076F-46BD-8F0F-B9A2FB77A85C}"/>
          </ac:cxnSpMkLst>
        </pc:cxnChg>
        <pc:cxnChg chg="del">
          <ac:chgData name="Ajit Kumar, Lekha" userId="S::lajitku@calstatela.edu::8ea29a44-dbe9-4fbe-8898-0977a129b0ed" providerId="AD" clId="Web-{EE4438FE-FC66-447A-B842-68F0E3AF7986}" dt="2023-02-23T19:16:37.953" v="43"/>
          <ac:cxnSpMkLst>
            <pc:docMk/>
            <pc:sldMk cId="2264605438" sldId="305"/>
            <ac:cxnSpMk id="19" creationId="{D891E407-403B-4764-86C9-33A56D3BCAA3}"/>
          </ac:cxnSpMkLst>
        </pc:cxn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3858046834" sldId="306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3858046834" sldId="306"/>
            <ac:spMk id="2" creationId="{9B6B3470-22E6-651D-2434-75B748E2438D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3858046834" sldId="306"/>
            <ac:spMk id="3" creationId="{94CE84D0-8351-8690-D423-068273111EC0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858046834" sldId="306"/>
            <ac:spMk id="10" creationId="{115719BB-48A7-4AF4-BB91-DC82E0DF727D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858046834" sldId="306"/>
            <ac:spMk id="12" creationId="{10973A55-5440-4A99-B526-B5812E46271E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858046834" sldId="306"/>
            <ac:spMk id="14" creationId="{A9682493-588A-4D52-98F6-FBBD80C07ECB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858046834" sldId="306"/>
            <ac:spMk id="16" creationId="{FBEC5A7A-ADE4-48D9-B89C-2BA1C9110632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3858046834" sldId="306"/>
            <ac:spMk id="18" creationId="{82095FCE-EF05-4443-B97A-85DEE3A5CA17}"/>
          </ac:spMkLst>
        </pc:spChg>
      </pc:sldChg>
      <pc:sldChg chg="delSp modSp mod modClrScheme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2343495160" sldId="307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2343495160" sldId="307"/>
            <ac:spMk id="2" creationId="{2F8F9103-6356-121E-3679-82AA50B96AC8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2343495160" sldId="307"/>
            <ac:spMk id="25" creationId="{823AC064-BC96-4F32-8AE1-B2FD38754823}"/>
          </ac:spMkLst>
        </pc:spChg>
        <pc:cxnChg chg="del">
          <ac:chgData name="Ajit Kumar, Lekha" userId="S::lajitku@calstatela.edu::8ea29a44-dbe9-4fbe-8898-0977a129b0ed" providerId="AD" clId="Web-{EE4438FE-FC66-447A-B842-68F0E3AF7986}" dt="2023-02-23T19:16:37.953" v="43"/>
          <ac:cxnSpMkLst>
            <pc:docMk/>
            <pc:sldMk cId="2343495160" sldId="307"/>
            <ac:cxnSpMk id="27" creationId="{7E7C77BC-7138-40B1-A15B-20F57A494629}"/>
          </ac:cxnSpMkLst>
        </pc:cxnChg>
        <pc:cxnChg chg="del">
          <ac:chgData name="Ajit Kumar, Lekha" userId="S::lajitku@calstatela.edu::8ea29a44-dbe9-4fbe-8898-0977a129b0ed" providerId="AD" clId="Web-{EE4438FE-FC66-447A-B842-68F0E3AF7986}" dt="2023-02-23T19:16:37.953" v="43"/>
          <ac:cxnSpMkLst>
            <pc:docMk/>
            <pc:sldMk cId="2343495160" sldId="307"/>
            <ac:cxnSpMk id="29" creationId="{DB146403-F3D6-484B-B2ED-97F9565D0370}"/>
          </ac:cxnSpMkLst>
        </pc:cxnChg>
      </pc:sldChg>
      <pc:sldChg chg="modSp new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1221848917" sldId="308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221848917" sldId="308"/>
            <ac:spMk id="2" creationId="{328C2D4B-5148-3C21-756C-59F24BF9E836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221848917" sldId="308"/>
            <ac:spMk id="3" creationId="{B9200635-5ADC-D446-86D7-13EC38264EE9}"/>
          </ac:spMkLst>
        </pc:spChg>
      </pc:sldChg>
      <pc:sldChg chg="modSp new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987691051" sldId="309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987691051" sldId="309"/>
            <ac:spMk id="2" creationId="{980D480A-95C3-2FE1-8162-46043FCD74B5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987691051" sldId="309"/>
            <ac:spMk id="3" creationId="{7EDBC6FE-6C3C-046C-2353-FCB6BB2D8E92}"/>
          </ac:spMkLst>
        </pc:spChg>
      </pc:sldChg>
      <pc:sldChg chg="modSp new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1626189195" sldId="310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626189195" sldId="310"/>
            <ac:spMk id="2" creationId="{258DD9A2-9F39-3AC5-C77E-77E6D36C276E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626189195" sldId="310"/>
            <ac:spMk id="3" creationId="{BC65A565-F13F-DF37-62E1-99921B8DAE11}"/>
          </ac:spMkLst>
        </pc:spChg>
      </pc:sldChg>
      <pc:sldChg chg="modSp new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1542874813" sldId="311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542874813" sldId="311"/>
            <ac:spMk id="2" creationId="{48DBC21B-D297-EDF1-4D62-622F8593D17C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542874813" sldId="311"/>
            <ac:spMk id="3" creationId="{AAC8AABB-F387-23F0-B40D-10E3757022A3}"/>
          </ac:spMkLst>
        </pc:spChg>
      </pc:sldChg>
      <pc:sldChg chg="modSp new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3717980439" sldId="312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3717980439" sldId="312"/>
            <ac:spMk id="2" creationId="{50BE9BC7-E385-F6EE-E090-A417F9D92BB4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3717980439" sldId="312"/>
            <ac:spMk id="3" creationId="{EC69772B-508C-27EE-FFCF-6DA5A6FA14B6}"/>
          </ac:spMkLst>
        </pc:spChg>
      </pc:sldChg>
      <pc:sldChg chg="modSp new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561335048" sldId="313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561335048" sldId="313"/>
            <ac:spMk id="2" creationId="{82E0823E-230B-3C0E-C829-D662322C4B9C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561335048" sldId="313"/>
            <ac:spMk id="3" creationId="{8DE1A44B-7C38-FA6C-1432-26554A1C4BD5}"/>
          </ac:spMkLst>
        </pc:spChg>
      </pc:sldChg>
      <pc:sldChg chg="modSp new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4002137242" sldId="314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4002137242" sldId="314"/>
            <ac:spMk id="2" creationId="{A933AEF3-CEA9-B1FF-B0AA-B4405F8A1FB1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4002137242" sldId="314"/>
            <ac:spMk id="3" creationId="{F357D6C8-B1EB-6B0D-9D9B-573B813E8B73}"/>
          </ac:spMkLst>
        </pc:spChg>
      </pc:sldChg>
      <pc:sldChg chg="modSp new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511405636" sldId="315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511405636" sldId="315"/>
            <ac:spMk id="2" creationId="{D21AC20D-AE1A-B720-3ED6-CBB2327AB50F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511405636" sldId="315"/>
            <ac:spMk id="3" creationId="{0764BE3B-BD47-AB98-A09A-7B78DA83AECE}"/>
          </ac:spMkLst>
        </pc:spChg>
      </pc:sldChg>
      <pc:sldChg chg="modSp new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772879170" sldId="316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772879170" sldId="316"/>
            <ac:spMk id="2" creationId="{8B9911DF-CCEA-C57C-7292-671ABDDFB4D0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772879170" sldId="316"/>
            <ac:spMk id="3" creationId="{FE5473A3-120F-A6D0-23F1-239F5022ACC8}"/>
          </ac:spMkLst>
        </pc:spChg>
      </pc:sldChg>
      <pc:sldChg chg="addSp delSp modSp add mod ord replId setBg modClrScheme setClrOvrMap delDesignElem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1079382380" sldId="317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079382380" sldId="317"/>
            <ac:spMk id="2" creationId="{40C58479-4432-80F4-1DBC-CA8212A4A922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079382380" sldId="317"/>
            <ac:spMk id="3" creationId="{16D05260-913D-D0EA-237B-6E62751241C8}"/>
          </ac:spMkLst>
        </pc:spChg>
        <pc:spChg chg="add del">
          <ac:chgData name="Ajit Kumar, Lekha" userId="S::lajitku@calstatela.edu::8ea29a44-dbe9-4fbe-8898-0977a129b0ed" providerId="AD" clId="Web-{EE4438FE-FC66-447A-B842-68F0E3AF7986}" dt="2023-02-23T19:17:28.642" v="45"/>
          <ac:spMkLst>
            <pc:docMk/>
            <pc:sldMk cId="1079382380" sldId="317"/>
            <ac:spMk id="8" creationId="{100EDD19-6802-4EC3-95CE-CFFAB042CFD6}"/>
          </ac:spMkLst>
        </pc:spChg>
        <pc:spChg chg="add del">
          <ac:chgData name="Ajit Kumar, Lekha" userId="S::lajitku@calstatela.edu::8ea29a44-dbe9-4fbe-8898-0977a129b0ed" providerId="AD" clId="Web-{EE4438FE-FC66-447A-B842-68F0E3AF7986}" dt="2023-02-23T19:17:28.642" v="45"/>
          <ac:spMkLst>
            <pc:docMk/>
            <pc:sldMk cId="1079382380" sldId="317"/>
            <ac:spMk id="10" creationId="{DB17E863-922E-4C26-BD64-E8FD41D28661}"/>
          </ac:spMkLst>
        </pc:spChg>
        <pc:spChg chg="add del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079382380" sldId="317"/>
            <ac:spMk id="12" creationId="{AC17DE74-01C9-4859-B65A-85CF999E8580}"/>
          </ac:spMkLst>
        </pc:spChg>
        <pc:spChg chg="add del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079382380" sldId="317"/>
            <ac:spMk id="13" creationId="{068C0432-0E90-4CC1-8CD3-D44A90DF07EF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1079382380" sldId="317"/>
            <ac:spMk id="34" creationId="{9264D464-898B-4908-88FD-33A83D6ED64E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1079382380" sldId="317"/>
            <ac:spMk id="36" creationId="{F0BC1D9E-4401-4EC0-88FD-ED103CB570EA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1079382380" sldId="317"/>
            <ac:spMk id="38" creationId="{B0AAF7C9-094E-400C-A428-F6C2262F6527}"/>
          </ac:spMkLst>
        </pc:spChg>
        <pc:spChg chg="del">
          <ac:chgData name="Ajit Kumar, Lekha" userId="S::lajitku@calstatela.edu::8ea29a44-dbe9-4fbe-8898-0977a129b0ed" providerId="AD" clId="Web-{EE4438FE-FC66-447A-B842-68F0E3AF7986}" dt="2023-02-23T19:16:37.953" v="43"/>
          <ac:spMkLst>
            <pc:docMk/>
            <pc:sldMk cId="1079382380" sldId="317"/>
            <ac:spMk id="40" creationId="{6200B311-3585-4069-AAC6-CD443FA5B8AD}"/>
          </ac:spMkLst>
        </pc:spChg>
      </pc:sldChg>
      <pc:sldChg chg="modSp mod modClrScheme chgLayout">
        <pc:chgData name="Ajit Kumar, Lekha" userId="S::lajitku@calstatela.edu::8ea29a44-dbe9-4fbe-8898-0977a129b0ed" providerId="AD" clId="Web-{EE4438FE-FC66-447A-B842-68F0E3AF7986}" dt="2023-02-23T19:17:39.345" v="47"/>
        <pc:sldMkLst>
          <pc:docMk/>
          <pc:sldMk cId="1396361805" sldId="318"/>
        </pc:sldMkLst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396361805" sldId="318"/>
            <ac:spMk id="2" creationId="{254B2CDB-E579-F929-0963-D1C5867C84C1}"/>
          </ac:spMkLst>
        </pc:spChg>
        <pc:spChg chg="mod ord">
          <ac:chgData name="Ajit Kumar, Lekha" userId="S::lajitku@calstatela.edu::8ea29a44-dbe9-4fbe-8898-0977a129b0ed" providerId="AD" clId="Web-{EE4438FE-FC66-447A-B842-68F0E3AF7986}" dt="2023-02-23T19:17:39.345" v="47"/>
          <ac:spMkLst>
            <pc:docMk/>
            <pc:sldMk cId="1396361805" sldId="318"/>
            <ac:spMk id="3" creationId="{4B79B84E-AE03-3899-0184-0CABF7CF25EF}"/>
          </ac:spMkLst>
        </pc:spChg>
      </pc:sldChg>
      <pc:sldMasterChg chg="del delSldLayout">
        <pc:chgData name="Ajit Kumar, Lekha" userId="S::lajitku@calstatela.edu::8ea29a44-dbe9-4fbe-8898-0977a129b0ed" providerId="AD" clId="Web-{EE4438FE-FC66-447A-B842-68F0E3AF7986}" dt="2023-02-23T19:17:39.345" v="47"/>
        <pc:sldMasterMkLst>
          <pc:docMk/>
          <pc:sldMasterMk cId="3456248284" sldId="2147483648"/>
        </pc:sldMasterMkLst>
        <pc:sldLayoutChg chg="del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3456248284" sldId="2147483648"/>
            <pc:sldLayoutMk cId="290705512" sldId="2147483649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2921297319" sldId="2147483650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3456248284" sldId="2147483648"/>
            <pc:sldLayoutMk cId="4123904977" sldId="2147483651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3456248284" sldId="2147483648"/>
            <pc:sldLayoutMk cId="2672030124" sldId="2147483652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3456248284" sldId="2147483648"/>
            <pc:sldLayoutMk cId="1912497194" sldId="2147483653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3456248284" sldId="2147483648"/>
            <pc:sldLayoutMk cId="1566602266" sldId="2147483654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3456248284" sldId="2147483648"/>
            <pc:sldLayoutMk cId="2309386722" sldId="2147483655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3456248284" sldId="2147483648"/>
            <pc:sldLayoutMk cId="869291987" sldId="2147483656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3456248284" sldId="2147483648"/>
            <pc:sldLayoutMk cId="1978117453" sldId="2147483657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3456248284" sldId="2147483648"/>
            <pc:sldLayoutMk cId="251936958" sldId="2147483658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3456248284" sldId="2147483648"/>
            <pc:sldLayoutMk cId="1263148309" sldId="2147483659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947531550" sldId="2147483661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3079015763" sldId="2147483662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1485473627" sldId="2147483663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3931601629" sldId="2147483664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2043317775" sldId="2147483665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4169173518" sldId="2147483666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876904130" sldId="2147483667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2907425193" sldId="2147483668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299293801" sldId="2147483669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1699456820" sldId="2147483670"/>
          </pc:sldLayoutMkLst>
        </pc:sldLayoutChg>
        <pc:sldLayoutChg chg="del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3456248284" sldId="2147483648"/>
            <pc:sldLayoutMk cId="4159990944" sldId="2147483671"/>
          </pc:sldLayoutMkLst>
        </pc:sldLayoutChg>
      </pc:sldMasterChg>
      <pc:sldMasterChg chg="add addSldLayout modSldLayout">
        <pc:chgData name="Ajit Kumar, Lekha" userId="S::lajitku@calstatela.edu::8ea29a44-dbe9-4fbe-8898-0977a129b0ed" providerId="AD" clId="Web-{EE4438FE-FC66-447A-B842-68F0E3AF7986}" dt="2023-02-23T19:16:37.953" v="43"/>
        <pc:sldMasterMkLst>
          <pc:docMk/>
          <pc:sldMasterMk cId="2547112790" sldId="2147483660"/>
        </pc:sldMasterMkLst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947531550" sldId="2147483661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3079015763" sldId="2147483662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1485473627" sldId="2147483663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3931601629" sldId="2147483664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2043317775" sldId="2147483665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4169173518" sldId="2147483666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876904130" sldId="2147483667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2907425193" sldId="2147483668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299293801" sldId="2147483669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1699456820" sldId="2147483670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6:37.953" v="43"/>
          <pc:sldLayoutMkLst>
            <pc:docMk/>
            <pc:sldMasterMk cId="2547112790" sldId="2147483660"/>
            <pc:sldLayoutMk cId="4159990944" sldId="2147483671"/>
          </pc:sldLayoutMkLst>
        </pc:sldLayoutChg>
      </pc:sldMasterChg>
      <pc:sldMasterChg chg="add addSldLayout modSldLayout">
        <pc:chgData name="Ajit Kumar, Lekha" userId="S::lajitku@calstatela.edu::8ea29a44-dbe9-4fbe-8898-0977a129b0ed" providerId="AD" clId="Web-{EE4438FE-FC66-447A-B842-68F0E3AF7986}" dt="2023-02-23T19:17:39.345" v="47"/>
        <pc:sldMasterMkLst>
          <pc:docMk/>
          <pc:sldMasterMk cId="4205080490" sldId="2147483672"/>
        </pc:sldMasterMkLst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1580320021" sldId="2147483673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2717270926" sldId="2147483674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3988859163" sldId="2147483675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3105931553" sldId="2147483676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212190732" sldId="2147483677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1825515253" sldId="2147483678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3829547976" sldId="2147483679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1796289849" sldId="2147483680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2841752751" sldId="2147483681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3281883583" sldId="2147483682"/>
          </pc:sldLayoutMkLst>
        </pc:sldLayoutChg>
        <pc:sldLayoutChg chg="add mod replId">
          <pc:chgData name="Ajit Kumar, Lekha" userId="S::lajitku@calstatela.edu::8ea29a44-dbe9-4fbe-8898-0977a129b0ed" providerId="AD" clId="Web-{EE4438FE-FC66-447A-B842-68F0E3AF7986}" dt="2023-02-23T19:17:39.345" v="47"/>
          <pc:sldLayoutMkLst>
            <pc:docMk/>
            <pc:sldMasterMk cId="4205080490" sldId="2147483672"/>
            <pc:sldLayoutMk cId="637771025" sldId="2147483683"/>
          </pc:sldLayoutMkLst>
        </pc:sldLayoutChg>
      </pc:sldMasterChg>
    </pc:docChg>
  </pc:docChgLst>
  <pc:docChgLst>
    <pc:chgData name="Sriramoju, Navyasree" userId="S::nsriram@calstatela.edu::818e917f-de66-406f-845b-c8a3468e49fc" providerId="AD" clId="Web-{35048209-C266-4D84-8A41-4695A627DF86}"/>
    <pc:docChg chg="modSld">
      <pc:chgData name="Sriramoju, Navyasree" userId="S::nsriram@calstatela.edu::818e917f-de66-406f-845b-c8a3468e49fc" providerId="AD" clId="Web-{35048209-C266-4D84-8A41-4695A627DF86}" dt="2022-12-07T23:15:09.788" v="50" actId="20577"/>
      <pc:docMkLst>
        <pc:docMk/>
      </pc:docMkLst>
      <pc:sldChg chg="modSp">
        <pc:chgData name="Sriramoju, Navyasree" userId="S::nsriram@calstatela.edu::818e917f-de66-406f-845b-c8a3468e49fc" providerId="AD" clId="Web-{35048209-C266-4D84-8A41-4695A627DF86}" dt="2022-12-07T23:13:16.112" v="13" actId="20577"/>
        <pc:sldMkLst>
          <pc:docMk/>
          <pc:sldMk cId="2163767790" sldId="256"/>
        </pc:sldMkLst>
        <pc:spChg chg="mod">
          <ac:chgData name="Sriramoju, Navyasree" userId="S::nsriram@calstatela.edu::818e917f-de66-406f-845b-c8a3468e49fc" providerId="AD" clId="Web-{35048209-C266-4D84-8A41-4695A627DF86}" dt="2022-12-07T23:13:16.112" v="13" actId="20577"/>
          <ac:spMkLst>
            <pc:docMk/>
            <pc:sldMk cId="2163767790" sldId="256"/>
            <ac:spMk id="2" creationId="{4E113F89-724A-0658-1B90-75866B378F2F}"/>
          </ac:spMkLst>
        </pc:spChg>
        <pc:spChg chg="mod">
          <ac:chgData name="Sriramoju, Navyasree" userId="S::nsriram@calstatela.edu::818e917f-de66-406f-845b-c8a3468e49fc" providerId="AD" clId="Web-{35048209-C266-4D84-8A41-4695A627DF86}" dt="2022-12-07T23:12:51.424" v="8" actId="20577"/>
          <ac:spMkLst>
            <pc:docMk/>
            <pc:sldMk cId="2163767790" sldId="256"/>
            <ac:spMk id="9" creationId="{15C47673-7C0B-445D-9A3B-7ED2B9211C25}"/>
          </ac:spMkLst>
        </pc:spChg>
      </pc:sldChg>
      <pc:sldChg chg="modSp">
        <pc:chgData name="Sriramoju, Navyasree" userId="S::nsriram@calstatela.edu::818e917f-de66-406f-845b-c8a3468e49fc" providerId="AD" clId="Web-{35048209-C266-4D84-8A41-4695A627DF86}" dt="2022-12-07T23:15:09.788" v="50" actId="20577"/>
        <pc:sldMkLst>
          <pc:docMk/>
          <pc:sldMk cId="378382721" sldId="271"/>
        </pc:sldMkLst>
        <pc:spChg chg="mod">
          <ac:chgData name="Sriramoju, Navyasree" userId="S::nsriram@calstatela.edu::818e917f-de66-406f-845b-c8a3468e49fc" providerId="AD" clId="Web-{35048209-C266-4D84-8A41-4695A627DF86}" dt="2022-12-07T23:15:09.788" v="50" actId="20577"/>
          <ac:spMkLst>
            <pc:docMk/>
            <pc:sldMk cId="378382721" sldId="271"/>
            <ac:spMk id="20" creationId="{C9E4C7BE-9C49-C389-7363-2426183A10AC}"/>
          </ac:spMkLst>
        </pc:spChg>
      </pc:sldChg>
      <pc:sldChg chg="addSp delSp modSp">
        <pc:chgData name="Sriramoju, Navyasree" userId="S::nsriram@calstatela.edu::818e917f-de66-406f-845b-c8a3468e49fc" providerId="AD" clId="Web-{35048209-C266-4D84-8A41-4695A627DF86}" dt="2022-12-07T22:57:07.938" v="6"/>
        <pc:sldMkLst>
          <pc:docMk/>
          <pc:sldMk cId="2343495160" sldId="307"/>
        </pc:sldMkLst>
        <pc:spChg chg="mod">
          <ac:chgData name="Sriramoju, Navyasree" userId="S::nsriram@calstatela.edu::818e917f-de66-406f-845b-c8a3468e49fc" providerId="AD" clId="Web-{35048209-C266-4D84-8A41-4695A627DF86}" dt="2022-12-07T22:56:01.217" v="3"/>
          <ac:spMkLst>
            <pc:docMk/>
            <pc:sldMk cId="2343495160" sldId="307"/>
            <ac:spMk id="2" creationId="{2F8F9103-6356-121E-3679-82AA50B96AC8}"/>
          </ac:spMkLst>
        </pc:spChg>
        <pc:spChg chg="del">
          <ac:chgData name="Sriramoju, Navyasree" userId="S::nsriram@calstatela.edu::818e917f-de66-406f-845b-c8a3468e49fc" providerId="AD" clId="Web-{35048209-C266-4D84-8A41-4695A627DF86}" dt="2022-12-07T22:56:01.217" v="3"/>
          <ac:spMkLst>
            <pc:docMk/>
            <pc:sldMk cId="2343495160" sldId="307"/>
            <ac:spMk id="9" creationId="{C4879EFC-8E62-4E00-973C-C45EE9EC676D}"/>
          </ac:spMkLst>
        </pc:spChg>
        <pc:spChg chg="del">
          <ac:chgData name="Sriramoju, Navyasree" userId="S::nsriram@calstatela.edu::818e917f-de66-406f-845b-c8a3468e49fc" providerId="AD" clId="Web-{35048209-C266-4D84-8A41-4695A627DF86}" dt="2022-12-07T22:56:01.217" v="3"/>
          <ac:spMkLst>
            <pc:docMk/>
            <pc:sldMk cId="2343495160" sldId="307"/>
            <ac:spMk id="11" creationId="{D6A9C53F-5F90-40A5-8C85-5412D39C8C68}"/>
          </ac:spMkLst>
        </pc:spChg>
        <pc:spChg chg="add del">
          <ac:chgData name="Sriramoju, Navyasree" userId="S::nsriram@calstatela.edu::818e917f-de66-406f-845b-c8a3468e49fc" providerId="AD" clId="Web-{35048209-C266-4D84-8A41-4695A627DF86}" dt="2022-12-07T22:57:07.938" v="6"/>
          <ac:spMkLst>
            <pc:docMk/>
            <pc:sldMk cId="2343495160" sldId="307"/>
            <ac:spMk id="16" creationId="{823AC064-BC96-4F32-8AE1-B2FD38754823}"/>
          </ac:spMkLst>
        </pc:spChg>
        <pc:spChg chg="add">
          <ac:chgData name="Sriramoju, Navyasree" userId="S::nsriram@calstatela.edu::818e917f-de66-406f-845b-c8a3468e49fc" providerId="AD" clId="Web-{35048209-C266-4D84-8A41-4695A627DF86}" dt="2022-12-07T22:57:07.938" v="6"/>
          <ac:spMkLst>
            <pc:docMk/>
            <pc:sldMk cId="2343495160" sldId="307"/>
            <ac:spMk id="25" creationId="{823AC064-BC96-4F32-8AE1-B2FD38754823}"/>
          </ac:spMkLst>
        </pc:spChg>
        <pc:picChg chg="del mod ord">
          <ac:chgData name="Sriramoju, Navyasree" userId="S::nsriram@calstatela.edu::818e917f-de66-406f-845b-c8a3468e49fc" providerId="AD" clId="Web-{35048209-C266-4D84-8A41-4695A627DF86}" dt="2022-12-07T22:56:09.389" v="4"/>
          <ac:picMkLst>
            <pc:docMk/>
            <pc:sldMk cId="2343495160" sldId="307"/>
            <ac:picMk id="3" creationId="{46E9F7CE-B0F4-09E2-A824-DC269B7EE70E}"/>
          </ac:picMkLst>
        </pc:picChg>
        <pc:picChg chg="del">
          <ac:chgData name="Sriramoju, Navyasree" userId="S::nsriram@calstatela.edu::818e917f-de66-406f-845b-c8a3468e49fc" providerId="AD" clId="Web-{35048209-C266-4D84-8A41-4695A627DF86}" dt="2022-12-07T22:55:52.967" v="0"/>
          <ac:picMkLst>
            <pc:docMk/>
            <pc:sldMk cId="2343495160" sldId="307"/>
            <ac:picMk id="4" creationId="{AB3042F6-09D1-BE2B-1732-F50D9172C8A2}"/>
          </ac:picMkLst>
        </pc:picChg>
        <pc:picChg chg="add mod ord">
          <ac:chgData name="Sriramoju, Navyasree" userId="S::nsriram@calstatela.edu::818e917f-de66-406f-845b-c8a3468e49fc" providerId="AD" clId="Web-{35048209-C266-4D84-8A41-4695A627DF86}" dt="2022-12-07T22:57:07.938" v="6"/>
          <ac:picMkLst>
            <pc:docMk/>
            <pc:sldMk cId="2343495160" sldId="307"/>
            <ac:picMk id="5" creationId="{A2540F31-8E67-855E-7FB1-F35375121777}"/>
          </ac:picMkLst>
        </pc:picChg>
        <pc:picChg chg="add mod">
          <ac:chgData name="Sriramoju, Navyasree" userId="S::nsriram@calstatela.edu::818e917f-de66-406f-845b-c8a3468e49fc" providerId="AD" clId="Web-{35048209-C266-4D84-8A41-4695A627DF86}" dt="2022-12-07T22:57:07.938" v="6"/>
          <ac:picMkLst>
            <pc:docMk/>
            <pc:sldMk cId="2343495160" sldId="307"/>
            <ac:picMk id="6" creationId="{8ABC6400-F63D-2662-3333-F76D42F5416D}"/>
          </ac:picMkLst>
        </pc:picChg>
        <pc:cxnChg chg="add del">
          <ac:chgData name="Sriramoju, Navyasree" userId="S::nsriram@calstatela.edu::818e917f-de66-406f-845b-c8a3468e49fc" providerId="AD" clId="Web-{35048209-C266-4D84-8A41-4695A627DF86}" dt="2022-12-07T22:57:07.938" v="6"/>
          <ac:cxnSpMkLst>
            <pc:docMk/>
            <pc:sldMk cId="2343495160" sldId="307"/>
            <ac:cxnSpMk id="18" creationId="{7E7C77BC-7138-40B1-A15B-20F57A494629}"/>
          </ac:cxnSpMkLst>
        </pc:cxnChg>
        <pc:cxnChg chg="add del">
          <ac:chgData name="Sriramoju, Navyasree" userId="S::nsriram@calstatela.edu::818e917f-de66-406f-845b-c8a3468e49fc" providerId="AD" clId="Web-{35048209-C266-4D84-8A41-4695A627DF86}" dt="2022-12-07T22:57:07.938" v="6"/>
          <ac:cxnSpMkLst>
            <pc:docMk/>
            <pc:sldMk cId="2343495160" sldId="307"/>
            <ac:cxnSpMk id="20" creationId="{DB146403-F3D6-484B-B2ED-97F9565D0370}"/>
          </ac:cxnSpMkLst>
        </pc:cxnChg>
        <pc:cxnChg chg="add">
          <ac:chgData name="Sriramoju, Navyasree" userId="S::nsriram@calstatela.edu::818e917f-de66-406f-845b-c8a3468e49fc" providerId="AD" clId="Web-{35048209-C266-4D84-8A41-4695A627DF86}" dt="2022-12-07T22:57:07.938" v="6"/>
          <ac:cxnSpMkLst>
            <pc:docMk/>
            <pc:sldMk cId="2343495160" sldId="307"/>
            <ac:cxnSpMk id="27" creationId="{7E7C77BC-7138-40B1-A15B-20F57A494629}"/>
          </ac:cxnSpMkLst>
        </pc:cxnChg>
        <pc:cxnChg chg="add">
          <ac:chgData name="Sriramoju, Navyasree" userId="S::nsriram@calstatela.edu::818e917f-de66-406f-845b-c8a3468e49fc" providerId="AD" clId="Web-{35048209-C266-4D84-8A41-4695A627DF86}" dt="2022-12-07T22:57:07.938" v="6"/>
          <ac:cxnSpMkLst>
            <pc:docMk/>
            <pc:sldMk cId="2343495160" sldId="307"/>
            <ac:cxnSpMk id="29" creationId="{DB146403-F3D6-484B-B2ED-97F9565D0370}"/>
          </ac:cxnSpMkLst>
        </pc:cxnChg>
      </pc:sldChg>
    </pc:docChg>
  </pc:docChgLst>
  <pc:docChgLst>
    <pc:chgData name="Ajit Kumar, Lekha" userId="S::lajitku@calstatela.edu::8ea29a44-dbe9-4fbe-8898-0977a129b0ed" providerId="AD" clId="Web-{913F22C4-ED99-46D8-BF2C-CA3F598BB828}"/>
    <pc:docChg chg="modSld">
      <pc:chgData name="Ajit Kumar, Lekha" userId="S::lajitku@calstatela.edu::8ea29a44-dbe9-4fbe-8898-0977a129b0ed" providerId="AD" clId="Web-{913F22C4-ED99-46D8-BF2C-CA3F598BB828}" dt="2022-12-07T22:37:32.309" v="427" actId="14100"/>
      <pc:docMkLst>
        <pc:docMk/>
      </pc:docMkLst>
      <pc:sldChg chg="modSp">
        <pc:chgData name="Ajit Kumar, Lekha" userId="S::lajitku@calstatela.edu::8ea29a44-dbe9-4fbe-8898-0977a129b0ed" providerId="AD" clId="Web-{913F22C4-ED99-46D8-BF2C-CA3F598BB828}" dt="2022-12-07T21:38:55.442" v="364"/>
        <pc:sldMkLst>
          <pc:docMk/>
          <pc:sldMk cId="2965702500" sldId="277"/>
        </pc:sldMkLst>
        <pc:graphicFrameChg chg="mod modGraphic">
          <ac:chgData name="Ajit Kumar, Lekha" userId="S::lajitku@calstatela.edu::8ea29a44-dbe9-4fbe-8898-0977a129b0ed" providerId="AD" clId="Web-{913F22C4-ED99-46D8-BF2C-CA3F598BB828}" dt="2022-12-07T21:38:55.442" v="364"/>
          <ac:graphicFrameMkLst>
            <pc:docMk/>
            <pc:sldMk cId="2965702500" sldId="277"/>
            <ac:graphicFrameMk id="17" creationId="{3147A58C-4620-B930-A5B1-40DA6E7EE185}"/>
          </ac:graphicFrameMkLst>
        </pc:graphicFrameChg>
      </pc:sldChg>
      <pc:sldChg chg="addSp delSp modSp">
        <pc:chgData name="Ajit Kumar, Lekha" userId="S::lajitku@calstatela.edu::8ea29a44-dbe9-4fbe-8898-0977a129b0ed" providerId="AD" clId="Web-{913F22C4-ED99-46D8-BF2C-CA3F598BB828}" dt="2022-12-07T21:36:14.329" v="341" actId="1076"/>
        <pc:sldMkLst>
          <pc:docMk/>
          <pc:sldMk cId="811775130" sldId="289"/>
        </pc:sldMkLst>
        <pc:spChg chg="del mod">
          <ac:chgData name="Ajit Kumar, Lekha" userId="S::lajitku@calstatela.edu::8ea29a44-dbe9-4fbe-8898-0977a129b0ed" providerId="AD" clId="Web-{913F22C4-ED99-46D8-BF2C-CA3F598BB828}" dt="2022-12-07T21:11:00.392" v="9"/>
          <ac:spMkLst>
            <pc:docMk/>
            <pc:sldMk cId="811775130" sldId="289"/>
            <ac:spMk id="37" creationId="{1F4D3FFD-6808-F04D-73C0-484286E9653A}"/>
          </ac:spMkLst>
        </pc:spChg>
        <pc:graphicFrameChg chg="add mod ord modGraphic">
          <ac:chgData name="Ajit Kumar, Lekha" userId="S::lajitku@calstatela.edu::8ea29a44-dbe9-4fbe-8898-0977a129b0ed" providerId="AD" clId="Web-{913F22C4-ED99-46D8-BF2C-CA3F598BB828}" dt="2022-12-07T21:33:50.561" v="335" actId="1076"/>
          <ac:graphicFrameMkLst>
            <pc:docMk/>
            <pc:sldMk cId="811775130" sldId="289"/>
            <ac:graphicFrameMk id="3" creationId="{110A57BF-74AF-D2F2-F037-56561BDA2175}"/>
          </ac:graphicFrameMkLst>
        </pc:graphicFrameChg>
        <pc:picChg chg="add del mod">
          <ac:chgData name="Ajit Kumar, Lekha" userId="S::lajitku@calstatela.edu::8ea29a44-dbe9-4fbe-8898-0977a129b0ed" providerId="AD" clId="Web-{913F22C4-ED99-46D8-BF2C-CA3F598BB828}" dt="2022-12-07T21:34:15.842" v="338"/>
          <ac:picMkLst>
            <pc:docMk/>
            <pc:sldMk cId="811775130" sldId="289"/>
            <ac:picMk id="4" creationId="{C66CB767-43CD-A50A-6252-46F8E72B71D6}"/>
          </ac:picMkLst>
        </pc:picChg>
        <pc:picChg chg="add mod">
          <ac:chgData name="Ajit Kumar, Lekha" userId="S::lajitku@calstatela.edu::8ea29a44-dbe9-4fbe-8898-0977a129b0ed" providerId="AD" clId="Web-{913F22C4-ED99-46D8-BF2C-CA3F598BB828}" dt="2022-12-07T21:36:14.329" v="341" actId="1076"/>
          <ac:picMkLst>
            <pc:docMk/>
            <pc:sldMk cId="811775130" sldId="289"/>
            <ac:picMk id="5" creationId="{05550D73-BD9E-667F-CDBE-9287F5FC302C}"/>
          </ac:picMkLst>
        </pc:picChg>
      </pc:sldChg>
      <pc:sldChg chg="addSp modSp">
        <pc:chgData name="Ajit Kumar, Lekha" userId="S::lajitku@calstatela.edu::8ea29a44-dbe9-4fbe-8898-0977a129b0ed" providerId="AD" clId="Web-{913F22C4-ED99-46D8-BF2C-CA3F598BB828}" dt="2022-12-07T22:37:32.309" v="427" actId="14100"/>
        <pc:sldMkLst>
          <pc:docMk/>
          <pc:sldMk cId="4000572332" sldId="290"/>
        </pc:sldMkLst>
        <pc:spChg chg="mod">
          <ac:chgData name="Ajit Kumar, Lekha" userId="S::lajitku@calstatela.edu::8ea29a44-dbe9-4fbe-8898-0977a129b0ed" providerId="AD" clId="Web-{913F22C4-ED99-46D8-BF2C-CA3F598BB828}" dt="2022-12-07T22:30:16.623" v="406" actId="20577"/>
          <ac:spMkLst>
            <pc:docMk/>
            <pc:sldMk cId="4000572332" sldId="290"/>
            <ac:spMk id="37" creationId="{1F4D3FFD-6808-F04D-73C0-484286E9653A}"/>
          </ac:spMkLst>
        </pc:spChg>
        <pc:picChg chg="add mod">
          <ac:chgData name="Ajit Kumar, Lekha" userId="S::lajitku@calstatela.edu::8ea29a44-dbe9-4fbe-8898-0977a129b0ed" providerId="AD" clId="Web-{913F22C4-ED99-46D8-BF2C-CA3F598BB828}" dt="2022-12-07T22:37:20.761" v="425" actId="14100"/>
          <ac:picMkLst>
            <pc:docMk/>
            <pc:sldMk cId="4000572332" sldId="290"/>
            <ac:picMk id="3" creationId="{88681D93-D00E-773F-3854-F8DC295FDA82}"/>
          </ac:picMkLst>
        </pc:picChg>
        <pc:picChg chg="add mod">
          <ac:chgData name="Ajit Kumar, Lekha" userId="S::lajitku@calstatela.edu::8ea29a44-dbe9-4fbe-8898-0977a129b0ed" providerId="AD" clId="Web-{913F22C4-ED99-46D8-BF2C-CA3F598BB828}" dt="2022-12-07T22:37:32.309" v="427" actId="14100"/>
          <ac:picMkLst>
            <pc:docMk/>
            <pc:sldMk cId="4000572332" sldId="290"/>
            <ac:picMk id="4" creationId="{D222E446-0E10-40C7-66FF-CDFF7A6ED0BC}"/>
          </ac:picMkLst>
        </pc:picChg>
      </pc:sldChg>
      <pc:sldChg chg="modSp">
        <pc:chgData name="Ajit Kumar, Lekha" userId="S::lajitku@calstatela.edu::8ea29a44-dbe9-4fbe-8898-0977a129b0ed" providerId="AD" clId="Web-{913F22C4-ED99-46D8-BF2C-CA3F598BB828}" dt="2022-12-07T22:31:57.661" v="418" actId="1076"/>
        <pc:sldMkLst>
          <pc:docMk/>
          <pc:sldMk cId="2264605438" sldId="305"/>
        </pc:sldMkLst>
        <pc:spChg chg="mod">
          <ac:chgData name="Ajit Kumar, Lekha" userId="S::lajitku@calstatela.edu::8ea29a44-dbe9-4fbe-8898-0977a129b0ed" providerId="AD" clId="Web-{913F22C4-ED99-46D8-BF2C-CA3F598BB828}" dt="2022-12-07T22:31:53.442" v="417" actId="1076"/>
          <ac:spMkLst>
            <pc:docMk/>
            <pc:sldMk cId="2264605438" sldId="305"/>
            <ac:spMk id="2" creationId="{C7923081-83DD-051A-C9A7-A155EE702508}"/>
          </ac:spMkLst>
        </pc:spChg>
        <pc:picChg chg="mod">
          <ac:chgData name="Ajit Kumar, Lekha" userId="S::lajitku@calstatela.edu::8ea29a44-dbe9-4fbe-8898-0977a129b0ed" providerId="AD" clId="Web-{913F22C4-ED99-46D8-BF2C-CA3F598BB828}" dt="2022-12-07T22:31:57.661" v="418" actId="1076"/>
          <ac:picMkLst>
            <pc:docMk/>
            <pc:sldMk cId="2264605438" sldId="305"/>
            <ac:picMk id="3" creationId="{E0AF97A4-E246-9CB1-31B7-89A2309B8D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B85EE-3B3D-43AA-BBFA-F448BD17059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F4EC7-8486-44DE-AF8E-F29C0E4C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0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1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7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3F89-724A-0658-1B90-75866B378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200" b="1" dirty="0">
                <a:latin typeface="Times New Roman"/>
                <a:cs typeface="Times New Roman"/>
              </a:rPr>
              <a:t>Big Data</a:t>
            </a:r>
            <a:r>
              <a:rPr lang="en-US" sz="2200" b="1" kern="1200" dirty="0">
                <a:latin typeface="Times New Roman"/>
                <a:cs typeface="Times New Roman"/>
              </a:rPr>
              <a:t> Analysis of Ecommerce Behavior Data from Multi Category Store</a:t>
            </a:r>
            <a:br>
              <a:rPr lang="en-US" sz="2200" b="1" kern="1200" dirty="0">
                <a:latin typeface="Times New Roman"/>
              </a:rPr>
            </a:br>
            <a:br>
              <a:rPr lang="en-US" sz="2200" b="1" kern="1200" dirty="0">
                <a:latin typeface="Times New Roman"/>
              </a:rPr>
            </a:br>
            <a:r>
              <a:rPr lang="en-US" sz="2200" b="1" kern="1200" dirty="0">
                <a:latin typeface="Times New Roman"/>
                <a:cs typeface="Times New Roman"/>
              </a:rPr>
              <a:t>Faculty Mentor: Dr. Jongwook Woo</a:t>
            </a:r>
            <a:br>
              <a:rPr lang="en-US" sz="2200" kern="1200" dirty="0">
                <a:latin typeface="Times New Roman"/>
              </a:rPr>
            </a:br>
            <a:br>
              <a:rPr lang="en-US" sz="2200" kern="1200" dirty="0">
                <a:latin typeface="Times New Roman"/>
              </a:rPr>
            </a:br>
            <a:endParaRPr lang="en-US" sz="2200" b="1" kern="1200" dirty="0">
              <a:latin typeface="Times New Roman"/>
              <a:cs typeface="Times New Roman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25740D2D-1586-7A09-D84D-BECE5E1C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5" y="286808"/>
            <a:ext cx="3878966" cy="4818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C47673-7C0B-445D-9A3B-7ED2B9211C25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u="sng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atin typeface="Times New Roman"/>
                <a:cs typeface="Times New Roman"/>
              </a:rPr>
              <a:t>Lekha AjitKumar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atin typeface="Times New Roman"/>
                <a:cs typeface="Times New Roman"/>
              </a:rPr>
              <a:t>Sushmitha Dandu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atin typeface="Times New Roman"/>
                <a:cs typeface="Times New Roman"/>
              </a:rPr>
              <a:t>Dauren Omarov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atin typeface="Times New Roman"/>
                <a:cs typeface="Times New Roman"/>
              </a:rPr>
              <a:t>Navyasree </a:t>
            </a:r>
            <a:r>
              <a:rPr lang="en-US" sz="2200" b="1" err="1">
                <a:latin typeface="Times New Roman"/>
                <a:cs typeface="Times New Roman"/>
              </a:rPr>
              <a:t>Sriramoju</a:t>
            </a:r>
            <a:endParaRPr lang="en-US" sz="2200" b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atin typeface="Times New Roman"/>
                <a:cs typeface="Times New Roman"/>
              </a:rPr>
              <a:t>(M.S. Information Systems)</a:t>
            </a:r>
          </a:p>
        </p:txBody>
      </p:sp>
    </p:spTree>
    <p:extLst>
      <p:ext uri="{BB962C8B-B14F-4D97-AF65-F5344CB8AC3E}">
        <p14:creationId xmlns:p14="http://schemas.microsoft.com/office/powerpoint/2010/main" val="2163767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5260-913D-D0EA-237B-6E627512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3" y="1241005"/>
            <a:ext cx="11131680" cy="500896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The increasing amount of data generated by various sources, including social media, sensors, and mobile devices, has created a need for tools and technologies to manage and analyze large datasets.</a:t>
            </a:r>
          </a:p>
          <a:p>
            <a:r>
              <a:rPr lang="en-US" dirty="0">
                <a:latin typeface="Times New Roman"/>
                <a:cs typeface="Times New Roman"/>
              </a:rPr>
              <a:t>Big Data analytics can provide valuable insights into customer behavior, market trends, and operational efficiency, helping organizations make data-driven decisions and gain a competitive advantage.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This study analyzes customer behavior patterns for an online eCommerce multi-category store by interpreting data from customer buying and viewing behavior for a particular brand and category.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This Poster explains the method and process used for data manipulation and further analysis, including data cleaning processes using Hadoop and Beeline.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Data interpretation and analysis of this data was done using Excel, Tableau, and Power BI, visualizing customer behavior patterns in charts and visuals such as bar diagrams and timelines.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The dataset contains customer behavior data for October and November 2019, with a size of 5GB and 10 columns. The goal of the analysis is to help companies understand user requirements and maximize sales and production of demanding goods.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The dataset is publicly open and stored in a CSV file format with a size of 14.68 GB, covering several days in October and November, and can be applied to similar datasets of a larger or smaller size.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The methodology illustrates the process of data collection, cleaning, and analysis using various tools and platforms.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FB1735B-C94F-AD46-8E5D-B07584BEC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09008"/>
              </p:ext>
            </p:extLst>
          </p:nvPr>
        </p:nvGraphicFramePr>
        <p:xfrm>
          <a:off x="97276" y="202659"/>
          <a:ext cx="11865179" cy="89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179">
                  <a:extLst>
                    <a:ext uri="{9D8B030D-6E8A-4147-A177-3AD203B41FA5}">
                      <a16:colId xmlns:a16="http://schemas.microsoft.com/office/drawing/2014/main" val="591918118"/>
                    </a:ext>
                  </a:extLst>
                </a:gridCol>
              </a:tblGrid>
              <a:tr h="89170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D2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73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B80B43-CC76-0F63-7D34-40998C8AEB1D}"/>
              </a:ext>
            </a:extLst>
          </p:cNvPr>
          <p:cNvSpPr txBox="1"/>
          <p:nvPr/>
        </p:nvSpPr>
        <p:spPr>
          <a:xfrm>
            <a:off x="2348345" y="290945"/>
            <a:ext cx="704503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orbel"/>
                <a:cs typeface="Times New Roman"/>
              </a:rPr>
              <a:t>Introduction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5260-913D-D0EA-237B-6E627512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3" y="1820095"/>
            <a:ext cx="11048876" cy="43724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>
                <a:latin typeface="Calibri"/>
                <a:cs typeface="Calibri"/>
              </a:rPr>
              <a:t>The goal of this study is to </a:t>
            </a:r>
            <a:r>
              <a:rPr lang="en-GB" err="1">
                <a:latin typeface="Calibri"/>
                <a:cs typeface="Calibri"/>
              </a:rPr>
              <a:t>analyze</a:t>
            </a:r>
            <a:r>
              <a:rPr lang="en-GB">
                <a:latin typeface="Calibri"/>
                <a:cs typeface="Calibri"/>
              </a:rPr>
              <a:t> customer buying behaviour using the dataset.</a:t>
            </a:r>
            <a:endParaRPr lang="en-US">
              <a:ea typeface="+mn-lt"/>
              <a:cs typeface="+mn-lt"/>
            </a:endParaRPr>
          </a:p>
          <a:p>
            <a:r>
              <a:rPr lang="en-GB">
                <a:latin typeface="Calibri"/>
                <a:cs typeface="Calibri"/>
              </a:rPr>
              <a:t>The study will also compare the buying and viewing patterns of customers in the two different months to identify any differences.</a:t>
            </a:r>
            <a:endParaRPr lang="en-GB">
              <a:ea typeface="+mn-lt"/>
              <a:cs typeface="+mn-lt"/>
            </a:endParaRPr>
          </a:p>
          <a:p>
            <a:r>
              <a:rPr lang="en-GB">
                <a:latin typeface="Calibri"/>
                <a:cs typeface="Calibri"/>
              </a:rPr>
              <a:t>The dataset was chosen because it can help companies understand user requirements and maximize sales and production of high-demand goods.</a:t>
            </a:r>
            <a:endParaRPr lang="en-GB">
              <a:ea typeface="+mn-lt"/>
              <a:cs typeface="+mn-lt"/>
            </a:endParaRPr>
          </a:p>
          <a:p>
            <a:r>
              <a:rPr lang="en-GB" err="1">
                <a:latin typeface="Calibri"/>
                <a:cs typeface="Calibri"/>
              </a:rPr>
              <a:t>Analyzing</a:t>
            </a:r>
            <a:r>
              <a:rPr lang="en-GB">
                <a:latin typeface="Calibri"/>
                <a:cs typeface="Calibri"/>
              </a:rPr>
              <a:t> customer behaviour data can help companies make informed decisions about product development, marketing strategies, and pricing.</a:t>
            </a:r>
            <a:endParaRPr lang="en-GB">
              <a:ea typeface="+mn-lt"/>
              <a:cs typeface="+mn-lt"/>
            </a:endParaRPr>
          </a:p>
          <a:p>
            <a:r>
              <a:rPr lang="en-GB">
                <a:latin typeface="Calibri"/>
                <a:cs typeface="Calibri"/>
              </a:rPr>
              <a:t>This research can also help identify potential gaps in the market that could be filled by new or existing products.</a:t>
            </a:r>
            <a:endParaRPr lang="en-GB">
              <a:ea typeface="+mn-lt"/>
              <a:cs typeface="+mn-lt"/>
            </a:endParaRPr>
          </a:p>
          <a:p>
            <a:r>
              <a:rPr lang="en-GB" err="1">
                <a:latin typeface="Calibri"/>
                <a:cs typeface="Calibri"/>
              </a:rPr>
              <a:t>Analyzing</a:t>
            </a:r>
            <a:r>
              <a:rPr lang="en-GB">
                <a:latin typeface="Calibri"/>
                <a:cs typeface="Calibri"/>
              </a:rPr>
              <a:t> large datasets like this can be challenging, but data analysis techniques make it possible to extract valuable insights from the data.</a:t>
            </a:r>
            <a:endParaRPr lang="en-GB">
              <a:ea typeface="+mn-lt"/>
              <a:cs typeface="+mn-lt"/>
            </a:endParaRPr>
          </a:p>
          <a:p>
            <a:r>
              <a:rPr lang="en-GB">
                <a:latin typeface="Calibri"/>
                <a:cs typeface="Calibri"/>
              </a:rPr>
              <a:t>The results of this study could have significant implications for companies in a wide range of industries, including e-commerce, retail, and manufacturing.</a:t>
            </a:r>
            <a:endParaRPr lang="en-GB">
              <a:ea typeface="+mn-lt"/>
              <a:cs typeface="+mn-lt"/>
            </a:endParaRPr>
          </a:p>
          <a:p>
            <a:pPr marL="342900" indent="-342900"/>
            <a:endParaRPr lang="en-US" sz="2800">
              <a:latin typeface="Times New Roman"/>
              <a:cs typeface="Times New Roman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FB1735B-C94F-AD46-8E5D-B07584BEC3AD}"/>
              </a:ext>
            </a:extLst>
          </p:cNvPr>
          <p:cNvGraphicFramePr>
            <a:graphicFrameLocks noGrp="1"/>
          </p:cNvGraphicFramePr>
          <p:nvPr/>
        </p:nvGraphicFramePr>
        <p:xfrm>
          <a:off x="97276" y="202659"/>
          <a:ext cx="11865179" cy="89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179">
                  <a:extLst>
                    <a:ext uri="{9D8B030D-6E8A-4147-A177-3AD203B41FA5}">
                      <a16:colId xmlns:a16="http://schemas.microsoft.com/office/drawing/2014/main" val="591918118"/>
                    </a:ext>
                  </a:extLst>
                </a:gridCol>
              </a:tblGrid>
              <a:tr h="89170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D2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73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B80B43-CC76-0F63-7D34-40998C8AEB1D}"/>
              </a:ext>
            </a:extLst>
          </p:cNvPr>
          <p:cNvSpPr txBox="1"/>
          <p:nvPr/>
        </p:nvSpPr>
        <p:spPr>
          <a:xfrm>
            <a:off x="2348345" y="290945"/>
            <a:ext cx="704503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>
                <a:ea typeface="+mn-lt"/>
                <a:cs typeface="+mn-lt"/>
              </a:rPr>
              <a:t>Research Background 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5260-913D-D0EA-237B-6E627512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3" y="1470581"/>
            <a:ext cx="11048876" cy="472200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Dataset size: 14.68 GB covering several days in October and November</a:t>
            </a:r>
          </a:p>
          <a:p>
            <a:pPr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Data consists of irregularities, with the majority occurring in November</a:t>
            </a:r>
          </a:p>
          <a:p>
            <a:pPr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Dataset includes two data logs in CSV format uploaded to Hadoop File System</a:t>
            </a:r>
          </a:p>
          <a:p>
            <a:pPr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Tables were created and raw data was loaded into tables using Beeline</a:t>
            </a:r>
          </a:p>
          <a:p>
            <a:pPr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Each file was separately cleaned and then exported for further analysis</a:t>
            </a:r>
          </a:p>
          <a:p>
            <a:pPr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A cleaned table was created to portray all cleaned data in a separate table for easy querying</a:t>
            </a:r>
          </a:p>
          <a:p>
            <a:pPr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Data was extracted into Excel, Power BI, and Tableau for further analysis</a:t>
            </a:r>
          </a:p>
          <a:p>
            <a:pPr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Pie charts, bar graphs, line graphs, and dotted graphs were used to represent sales, brands, count, categories, user details, and purchases</a:t>
            </a:r>
          </a:p>
          <a:p>
            <a:pPr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The visualization tools helped interpret customer behavior.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>
              <a:buFont typeface="Arial,Sans-Serif" panose="020B0604020202020204" pitchFamily="34" charset="0"/>
            </a:pPr>
            <a:endParaRPr lang="en-GB" dirty="0">
              <a:ea typeface="+mn-lt"/>
              <a:cs typeface="+mn-lt"/>
            </a:endParaRPr>
          </a:p>
          <a:p>
            <a:pPr marL="342900" indent="-342900"/>
            <a:endParaRPr lang="en-US" sz="28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FB1735B-C94F-AD46-8E5D-B07584BEC3AD}"/>
              </a:ext>
            </a:extLst>
          </p:cNvPr>
          <p:cNvGraphicFramePr>
            <a:graphicFrameLocks noGrp="1"/>
          </p:cNvGraphicFramePr>
          <p:nvPr/>
        </p:nvGraphicFramePr>
        <p:xfrm>
          <a:off x="97276" y="202659"/>
          <a:ext cx="11865179" cy="89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179">
                  <a:extLst>
                    <a:ext uri="{9D8B030D-6E8A-4147-A177-3AD203B41FA5}">
                      <a16:colId xmlns:a16="http://schemas.microsoft.com/office/drawing/2014/main" val="591918118"/>
                    </a:ext>
                  </a:extLst>
                </a:gridCol>
              </a:tblGrid>
              <a:tr h="89170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D2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73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B80B43-CC76-0F63-7D34-40998C8AEB1D}"/>
              </a:ext>
            </a:extLst>
          </p:cNvPr>
          <p:cNvSpPr txBox="1"/>
          <p:nvPr/>
        </p:nvSpPr>
        <p:spPr>
          <a:xfrm>
            <a:off x="2348345" y="290945"/>
            <a:ext cx="704503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>
                <a:ea typeface="+mn-lt"/>
                <a:cs typeface="+mn-lt"/>
              </a:rPr>
              <a:t>Methodology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5260-913D-D0EA-237B-6E627512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3" y="1820095"/>
            <a:ext cx="11048876" cy="4372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en-US" sz="2800">
              <a:latin typeface="Times New Roman"/>
              <a:cs typeface="Times New Roman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FB1735B-C94F-AD46-8E5D-B07584BEC3AD}"/>
              </a:ext>
            </a:extLst>
          </p:cNvPr>
          <p:cNvGraphicFramePr>
            <a:graphicFrameLocks noGrp="1"/>
          </p:cNvGraphicFramePr>
          <p:nvPr/>
        </p:nvGraphicFramePr>
        <p:xfrm>
          <a:off x="97276" y="202659"/>
          <a:ext cx="11865179" cy="89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179">
                  <a:extLst>
                    <a:ext uri="{9D8B030D-6E8A-4147-A177-3AD203B41FA5}">
                      <a16:colId xmlns:a16="http://schemas.microsoft.com/office/drawing/2014/main" val="591918118"/>
                    </a:ext>
                  </a:extLst>
                </a:gridCol>
              </a:tblGrid>
              <a:tr h="89170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D2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73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B80B43-CC76-0F63-7D34-40998C8AEB1D}"/>
              </a:ext>
            </a:extLst>
          </p:cNvPr>
          <p:cNvSpPr txBox="1"/>
          <p:nvPr/>
        </p:nvSpPr>
        <p:spPr>
          <a:xfrm>
            <a:off x="2348345" y="290945"/>
            <a:ext cx="704503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orbel"/>
                <a:cs typeface="Times New Roman"/>
              </a:rPr>
              <a:t>Data Analysis</a:t>
            </a:r>
            <a:endParaRPr lang="en-US"/>
          </a:p>
          <a:p>
            <a:pPr algn="l"/>
            <a:endParaRPr lang="en-US"/>
          </a:p>
        </p:txBody>
      </p:sp>
      <p:pic>
        <p:nvPicPr>
          <p:cNvPr id="5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3BDD4DAC-6833-F1BF-3181-EDF58313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25372"/>
            <a:ext cx="5130799" cy="4207255"/>
          </a:xfrm>
          <a:prstGeom prst="rect">
            <a:avLst/>
          </a:prstGeom>
        </p:spPr>
      </p:pic>
      <p:pic>
        <p:nvPicPr>
          <p:cNvPr id="7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53D6B4A8-8355-D542-6ADA-21DB8A73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21" y="1421575"/>
            <a:ext cx="5130799" cy="40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7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5260-913D-D0EA-237B-6E627512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3" y="1820095"/>
            <a:ext cx="11048876" cy="4372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en-US" sz="2800">
              <a:latin typeface="Times New Roman"/>
              <a:cs typeface="Times New Roman"/>
            </a:endParaRPr>
          </a:p>
        </p:txBody>
      </p:sp>
      <p:pic>
        <p:nvPicPr>
          <p:cNvPr id="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2322B23-6F20-0090-ED81-A12A9005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9567" y="417371"/>
            <a:ext cx="5721596" cy="576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838B3F5-C13C-DA42-A698-1024E7DF8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905" y="1550513"/>
            <a:ext cx="6594394" cy="362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5260-913D-D0EA-237B-6E627512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3" y="1820095"/>
            <a:ext cx="11048876" cy="4372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en-US" sz="2800">
              <a:latin typeface="Times New Roman"/>
              <a:cs typeface="Times New Roman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6B27BE1-6722-74D5-2AE4-8C9D67E3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-339901" y="1204309"/>
            <a:ext cx="6702227" cy="429947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EDC7AB5-A365-A2B9-F0C5-E684AD925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929" y="1208206"/>
            <a:ext cx="6374859" cy="42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8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5260-913D-D0EA-237B-6E627512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3" y="1820095"/>
            <a:ext cx="11048876" cy="437249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From all the above work we can conclude the following: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Marketing: Companies could use the insights from this analysis to inform their marketing strategies, tailoring their messaging and promotions to target audiences more effectively.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Product development: This analysis could help companies identify areas where there is high demand for certain products or features, allowing them to develop new offerings that meet consumer needs.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Pricing: By understanding which factors are most important to consumers when making purchasing decisions, companies could adjust their pricing strategies accordingly to maximize profits.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Customer service: Companies could use the insights from this analysis to improve their customer service offerings, addressing common pain points and providing more personalized support.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Competitive analysis: This analysis could help companies better understand their competition and identify areas where they can differentiate themselves and gain a competitive edge.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Consumer advocacy: Finally, this analysis could be used by consumer advocacy groups to identify areas where consumers are being underserved or exploited, advocating for policy changes that benefit consumers.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Overall, the insights gleaned from this analysis could help businesses be more competitive, better serve their customers, and ultimately drive growth and success.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FB1735B-C94F-AD46-8E5D-B07584BEC3AD}"/>
              </a:ext>
            </a:extLst>
          </p:cNvPr>
          <p:cNvGraphicFramePr>
            <a:graphicFrameLocks noGrp="1"/>
          </p:cNvGraphicFramePr>
          <p:nvPr/>
        </p:nvGraphicFramePr>
        <p:xfrm>
          <a:off x="97276" y="202659"/>
          <a:ext cx="11865179" cy="89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179">
                  <a:extLst>
                    <a:ext uri="{9D8B030D-6E8A-4147-A177-3AD203B41FA5}">
                      <a16:colId xmlns:a16="http://schemas.microsoft.com/office/drawing/2014/main" val="591918118"/>
                    </a:ext>
                  </a:extLst>
                </a:gridCol>
              </a:tblGrid>
              <a:tr h="89170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D2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73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B80B43-CC76-0F63-7D34-40998C8AEB1D}"/>
              </a:ext>
            </a:extLst>
          </p:cNvPr>
          <p:cNvSpPr txBox="1"/>
          <p:nvPr/>
        </p:nvSpPr>
        <p:spPr>
          <a:xfrm>
            <a:off x="2348345" y="290945"/>
            <a:ext cx="704503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>
                <a:ea typeface="+mn-lt"/>
                <a:cs typeface="+mn-lt"/>
              </a:rPr>
              <a:t>Results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7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5260-913D-D0EA-237B-6E627512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3" y="1820095"/>
            <a:ext cx="11048876" cy="39019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effectLst/>
              </a:rPr>
              <a:t>IvanIvan</a:t>
            </a:r>
            <a:r>
              <a:rPr lang="en-US" dirty="0">
                <a:effectLst/>
              </a:rPr>
              <a:t> 11, et al. “Hive SQL. Find Most Popular Value across Multiple Columns.” </a:t>
            </a:r>
            <a:r>
              <a:rPr lang="en-US" i="1" dirty="0">
                <a:effectLst/>
              </a:rPr>
              <a:t>Stack Overflow</a:t>
            </a:r>
            <a:r>
              <a:rPr lang="en-US" dirty="0">
                <a:effectLst/>
              </a:rPr>
              <a:t>, 1 May 1965, https://stackoverflow.com/questions/51097895/hive-sqlfind-most-popular-value-across-multiple-columns. </a:t>
            </a:r>
          </a:p>
          <a:p>
            <a:r>
              <a:rPr lang="en-US" dirty="0">
                <a:effectLst/>
              </a:rPr>
              <a:t>“Types of Data Analysis Used in e-Commerce to Get Key Business Insights.” </a:t>
            </a:r>
            <a:r>
              <a:rPr lang="en-US" i="1" dirty="0" err="1">
                <a:effectLst/>
              </a:rPr>
              <a:t>TechNWeb</a:t>
            </a:r>
            <a:r>
              <a:rPr lang="en-US" i="1" dirty="0">
                <a:effectLst/>
              </a:rPr>
              <a:t>, Inc. (Dba. </a:t>
            </a:r>
            <a:r>
              <a:rPr lang="en-US" i="1" dirty="0" err="1">
                <a:effectLst/>
              </a:rPr>
              <a:t>PowerSync</a:t>
            </a:r>
            <a:r>
              <a:rPr lang="en-US" i="1" dirty="0">
                <a:effectLst/>
              </a:rPr>
              <a:t>)</a:t>
            </a:r>
            <a:r>
              <a:rPr lang="en-US" dirty="0">
                <a:effectLst/>
              </a:rPr>
              <a:t>, 3 Feb. 2023, https://powersync.biz/blog/types-of-data-analysis-used-in-ecommerce-to-get-key-business-insights. </a:t>
            </a:r>
          </a:p>
          <a:p>
            <a:r>
              <a:rPr lang="en-US" dirty="0">
                <a:effectLst/>
              </a:rPr>
              <a:t>SANYASACHDEVA1. “SANYASACHDEVA1/Portfolio: My Portfolio.” </a:t>
            </a:r>
            <a:r>
              <a:rPr lang="en-US" i="1" dirty="0">
                <a:effectLst/>
              </a:rPr>
              <a:t>GitHub</a:t>
            </a:r>
            <a:r>
              <a:rPr lang="en-US" dirty="0">
                <a:effectLst/>
              </a:rPr>
              <a:t>, https://github.com/sanyasachdeva1/Portfolio. </a:t>
            </a:r>
          </a:p>
          <a:p>
            <a:pPr marL="0" indent="0">
              <a:buNone/>
            </a:pPr>
            <a:endParaRPr lang="en-GB" dirty="0">
              <a:latin typeface="Calibri"/>
              <a:cs typeface="Calibri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FB1735B-C94F-AD46-8E5D-B07584BEC3AD}"/>
              </a:ext>
            </a:extLst>
          </p:cNvPr>
          <p:cNvGraphicFramePr>
            <a:graphicFrameLocks noGrp="1"/>
          </p:cNvGraphicFramePr>
          <p:nvPr/>
        </p:nvGraphicFramePr>
        <p:xfrm>
          <a:off x="97276" y="202659"/>
          <a:ext cx="11865179" cy="89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179">
                  <a:extLst>
                    <a:ext uri="{9D8B030D-6E8A-4147-A177-3AD203B41FA5}">
                      <a16:colId xmlns:a16="http://schemas.microsoft.com/office/drawing/2014/main" val="591918118"/>
                    </a:ext>
                  </a:extLst>
                </a:gridCol>
              </a:tblGrid>
              <a:tr h="89170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D2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73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B80B43-CC76-0F63-7D34-40998C8AEB1D}"/>
              </a:ext>
            </a:extLst>
          </p:cNvPr>
          <p:cNvSpPr txBox="1"/>
          <p:nvPr/>
        </p:nvSpPr>
        <p:spPr>
          <a:xfrm>
            <a:off x="2348345" y="290945"/>
            <a:ext cx="704503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>
                <a:ea typeface="+mn-lt"/>
                <a:cs typeface="+mn-lt"/>
              </a:rPr>
              <a:t>References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6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c5968c-7b46-4e3d-96a7-d49ad3bf06dc">
      <Terms xmlns="http://schemas.microsoft.com/office/infopath/2007/PartnerControls"/>
    </lcf76f155ced4ddcb4097134ff3c332f>
    <TaxCatchAll xmlns="ade0e8f9-d3fa-4eb8-8cca-d0b778fb18d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9F42B553E6C3489AE3E12AB34EA017" ma:contentTypeVersion="8" ma:contentTypeDescription="Create a new document." ma:contentTypeScope="" ma:versionID="8fe917cf1bf2b53d881112a961a914d3">
  <xsd:schema xmlns:xsd="http://www.w3.org/2001/XMLSchema" xmlns:xs="http://www.w3.org/2001/XMLSchema" xmlns:p="http://schemas.microsoft.com/office/2006/metadata/properties" xmlns:ns2="cdc5968c-7b46-4e3d-96a7-d49ad3bf06dc" xmlns:ns3="ade0e8f9-d3fa-4eb8-8cca-d0b778fb18da" targetNamespace="http://schemas.microsoft.com/office/2006/metadata/properties" ma:root="true" ma:fieldsID="f45a0b3ce5c904e840de008ba9ee00b5" ns2:_="" ns3:_="">
    <xsd:import namespace="cdc5968c-7b46-4e3d-96a7-d49ad3bf06dc"/>
    <xsd:import namespace="ade0e8f9-d3fa-4eb8-8cca-d0b778fb1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5968c-7b46-4e3d-96a7-d49ad3bf0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b7d43be-65ba-49b0-9acd-5bf03a2ce9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0e8f9-d3fa-4eb8-8cca-d0b778fb18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bccd8bf-38ff-45fc-b51d-c7561e097161}" ma:internalName="TaxCatchAll" ma:showField="CatchAllData" ma:web="ade0e8f9-d3fa-4eb8-8cca-d0b778fb18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81382B-8414-4CB4-A4D6-F64288DF04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071086-8255-45AC-BADB-7F9CD496D7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859174-23D9-4292-9E1B-F935A9D25FD2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881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Arial,Sans-Serif</vt:lpstr>
      <vt:lpstr>Calibri</vt:lpstr>
      <vt:lpstr>Calibri Light</vt:lpstr>
      <vt:lpstr>Corbel</vt:lpstr>
      <vt:lpstr>Times New Roman</vt:lpstr>
      <vt:lpstr>Office Theme</vt:lpstr>
      <vt:lpstr>Big Data Analysis of Ecommerce Behavior Data from Multi Category Store  Faculty Mentor: Dr. Jongwook Woo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maulik Patel</dc:creator>
  <cp:lastModifiedBy>DANDU, SUSHMITHA</cp:lastModifiedBy>
  <cp:revision>5</cp:revision>
  <dcterms:created xsi:type="dcterms:W3CDTF">2022-05-05T16:48:04Z</dcterms:created>
  <dcterms:modified xsi:type="dcterms:W3CDTF">2023-03-01T02:10:34Z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0x010100809F42B553E6C3489AE3E12AB34EA017</vt:lpwstr>
  </property>
</Properties>
</file>