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5" r:id="rId6"/>
    <p:sldId id="258" r:id="rId7"/>
    <p:sldId id="262" r:id="rId8"/>
    <p:sldId id="279" r:id="rId9"/>
    <p:sldId id="268" r:id="rId10"/>
    <p:sldId id="273" r:id="rId11"/>
    <p:sldId id="265" r:id="rId12"/>
    <p:sldId id="272" r:id="rId13"/>
    <p:sldId id="287" r:id="rId14"/>
    <p:sldId id="264" r:id="rId15"/>
    <p:sldId id="286" r:id="rId16"/>
    <p:sldId id="260" r:id="rId17"/>
    <p:sldId id="292" r:id="rId18"/>
    <p:sldId id="293" r:id="rId19"/>
    <p:sldId id="290" r:id="rId20"/>
    <p:sldId id="281" r:id="rId21"/>
    <p:sldId id="294" r:id="rId22"/>
    <p:sldId id="259" r:id="rId23"/>
    <p:sldId id="278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31B26-FE55-4F74-86C2-0AAD65EC6691}" v="7" dt="2023-05-10T15:46:28.572"/>
    <p1510:client id="{1A7F49E5-E365-4B9E-BFE8-08F5396B7480}" v="1" dt="2023-05-10T16:26:49.571"/>
    <p1510:client id="{4BA23C3A-1B0B-4EE8-9596-A0C4F68D63EA}" v="223" dt="2023-05-08T18:01:42.649"/>
    <p1510:client id="{4FC2860D-DEFD-41F9-AE7A-EA730929E477}" v="3" dt="2023-05-10T17:43:51.036"/>
    <p1510:client id="{59E30294-E14F-4DE3-AA93-C312ADB7A849}" v="612" dt="2023-05-09T01:04:01.822"/>
    <p1510:client id="{7060FDF6-743F-41B5-84B8-11C91E9B7192}" v="1206" dt="2023-05-09T02:27:36.562"/>
    <p1510:client id="{7A2CB060-44A6-4B09-BFA6-259DBB1B2F72}" v="12" dt="2023-05-08T16:36:14.469"/>
    <p1510:client id="{B0CA2A34-FE0D-4469-A7F9-EEE3535DD1C4}" v="501" dt="2023-05-10T19:04:10.677"/>
    <p1510:client id="{BC0530C3-FCC1-430F-A2A4-5E46DD0681B7}" v="90" dt="2023-05-08T16:48:39.060"/>
    <p1510:client id="{CF603F64-F9BD-4B80-9A9D-6C12EC6ABB86}" v="13" dt="2023-05-08T18:06:05.548"/>
    <p1510:client id="{E8D0037E-DAE5-447B-A161-44FE04549ED8}" v="17" dt="2023-05-09T02:32:3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 Kumar, Lekha" userId="S::lajitku@calstatela.edu::8ea29a44-dbe9-4fbe-8898-0977a129b0ed" providerId="AD" clId="Web-{7A2CB060-44A6-4B09-BFA6-259DBB1B2F72}"/>
    <pc:docChg chg="modSld">
      <pc:chgData name="Ajit Kumar, Lekha" userId="S::lajitku@calstatela.edu::8ea29a44-dbe9-4fbe-8898-0977a129b0ed" providerId="AD" clId="Web-{7A2CB060-44A6-4B09-BFA6-259DBB1B2F72}" dt="2023-05-08T16:36:14.469" v="10" actId="14100"/>
      <pc:docMkLst>
        <pc:docMk/>
      </pc:docMkLst>
      <pc:sldChg chg="modSp">
        <pc:chgData name="Ajit Kumar, Lekha" userId="S::lajitku@calstatela.edu::8ea29a44-dbe9-4fbe-8898-0977a129b0ed" providerId="AD" clId="Web-{7A2CB060-44A6-4B09-BFA6-259DBB1B2F72}" dt="2023-05-08T16:36:14.469" v="10" actId="14100"/>
        <pc:sldMkLst>
          <pc:docMk/>
          <pc:sldMk cId="1663780162" sldId="260"/>
        </pc:sldMkLst>
        <pc:picChg chg="mod">
          <ac:chgData name="Ajit Kumar, Lekha" userId="S::lajitku@calstatela.edu::8ea29a44-dbe9-4fbe-8898-0977a129b0ed" providerId="AD" clId="Web-{7A2CB060-44A6-4B09-BFA6-259DBB1B2F72}" dt="2023-05-08T16:36:14.469" v="10" actId="14100"/>
          <ac:picMkLst>
            <pc:docMk/>
            <pc:sldMk cId="1663780162" sldId="260"/>
            <ac:picMk id="23" creationId="{BCFFB458-00A2-115A-4522-334CEB3B8924}"/>
          </ac:picMkLst>
        </pc:picChg>
      </pc:sldChg>
      <pc:sldChg chg="modSp">
        <pc:chgData name="Ajit Kumar, Lekha" userId="S::lajitku@calstatela.edu::8ea29a44-dbe9-4fbe-8898-0977a129b0ed" providerId="AD" clId="Web-{7A2CB060-44A6-4B09-BFA6-259DBB1B2F72}" dt="2023-05-08T16:34:55.186" v="4" actId="20577"/>
        <pc:sldMkLst>
          <pc:docMk/>
          <pc:sldMk cId="1188519543" sldId="272"/>
        </pc:sldMkLst>
        <pc:spChg chg="mod">
          <ac:chgData name="Ajit Kumar, Lekha" userId="S::lajitku@calstatela.edu::8ea29a44-dbe9-4fbe-8898-0977a129b0ed" providerId="AD" clId="Web-{7A2CB060-44A6-4B09-BFA6-259DBB1B2F72}" dt="2023-05-08T16:34:55.186" v="4" actId="20577"/>
          <ac:spMkLst>
            <pc:docMk/>
            <pc:sldMk cId="1188519543" sldId="272"/>
            <ac:spMk id="3" creationId="{DA8AFAA9-633A-475C-B8ED-840A34F7294D}"/>
          </ac:spMkLst>
        </pc:spChg>
      </pc:sldChg>
      <pc:sldChg chg="modSp">
        <pc:chgData name="Ajit Kumar, Lekha" userId="S::lajitku@calstatela.edu::8ea29a44-dbe9-4fbe-8898-0977a129b0ed" providerId="AD" clId="Web-{7A2CB060-44A6-4B09-BFA6-259DBB1B2F72}" dt="2023-05-08T16:35:32.749" v="7" actId="20577"/>
        <pc:sldMkLst>
          <pc:docMk/>
          <pc:sldMk cId="2546804701" sldId="274"/>
        </pc:sldMkLst>
        <pc:spChg chg="mod">
          <ac:chgData name="Ajit Kumar, Lekha" userId="S::lajitku@calstatela.edu::8ea29a44-dbe9-4fbe-8898-0977a129b0ed" providerId="AD" clId="Web-{7A2CB060-44A6-4B09-BFA6-259DBB1B2F72}" dt="2023-05-08T16:35:32.749" v="7" actId="20577"/>
          <ac:spMkLst>
            <pc:docMk/>
            <pc:sldMk cId="2546804701" sldId="274"/>
            <ac:spMk id="2" creationId="{D496128C-A9A2-7657-419B-CC752AD96308}"/>
          </ac:spMkLst>
        </pc:spChg>
      </pc:sldChg>
      <pc:sldChg chg="modSp">
        <pc:chgData name="Ajit Kumar, Lekha" userId="S::lajitku@calstatela.edu::8ea29a44-dbe9-4fbe-8898-0977a129b0ed" providerId="AD" clId="Web-{7A2CB060-44A6-4B09-BFA6-259DBB1B2F72}" dt="2023-05-08T16:35:23.280" v="5" actId="20577"/>
        <pc:sldMkLst>
          <pc:docMk/>
          <pc:sldMk cId="324719107" sldId="275"/>
        </pc:sldMkLst>
        <pc:spChg chg="mod">
          <ac:chgData name="Ajit Kumar, Lekha" userId="S::lajitku@calstatela.edu::8ea29a44-dbe9-4fbe-8898-0977a129b0ed" providerId="AD" clId="Web-{7A2CB060-44A6-4B09-BFA6-259DBB1B2F72}" dt="2023-05-08T16:35:23.280" v="5" actId="20577"/>
          <ac:spMkLst>
            <pc:docMk/>
            <pc:sldMk cId="324719107" sldId="275"/>
            <ac:spMk id="2" creationId="{F3847519-0C45-5C96-5A8A-91B7E7E6C738}"/>
          </ac:spMkLst>
        </pc:spChg>
      </pc:sldChg>
      <pc:sldChg chg="modSp">
        <pc:chgData name="Ajit Kumar, Lekha" userId="S::lajitku@calstatela.edu::8ea29a44-dbe9-4fbe-8898-0977a129b0ed" providerId="AD" clId="Web-{7A2CB060-44A6-4B09-BFA6-259DBB1B2F72}" dt="2023-05-08T16:35:28.999" v="6" actId="20577"/>
        <pc:sldMkLst>
          <pc:docMk/>
          <pc:sldMk cId="726889234" sldId="276"/>
        </pc:sldMkLst>
        <pc:spChg chg="mod">
          <ac:chgData name="Ajit Kumar, Lekha" userId="S::lajitku@calstatela.edu::8ea29a44-dbe9-4fbe-8898-0977a129b0ed" providerId="AD" clId="Web-{7A2CB060-44A6-4B09-BFA6-259DBB1B2F72}" dt="2023-05-08T16:35:28.999" v="6" actId="20577"/>
          <ac:spMkLst>
            <pc:docMk/>
            <pc:sldMk cId="726889234" sldId="276"/>
            <ac:spMk id="2" creationId="{5FFF3517-2087-EFC4-4980-DD9ED5A528E5}"/>
          </ac:spMkLst>
        </pc:spChg>
      </pc:sldChg>
      <pc:sldChg chg="modSp">
        <pc:chgData name="Ajit Kumar, Lekha" userId="S::lajitku@calstatela.edu::8ea29a44-dbe9-4fbe-8898-0977a129b0ed" providerId="AD" clId="Web-{7A2CB060-44A6-4B09-BFA6-259DBB1B2F72}" dt="2023-05-08T16:35:42.187" v="8" actId="20577"/>
        <pc:sldMkLst>
          <pc:docMk/>
          <pc:sldMk cId="2078433356" sldId="277"/>
        </pc:sldMkLst>
        <pc:spChg chg="mod">
          <ac:chgData name="Ajit Kumar, Lekha" userId="S::lajitku@calstatela.edu::8ea29a44-dbe9-4fbe-8898-0977a129b0ed" providerId="AD" clId="Web-{7A2CB060-44A6-4B09-BFA6-259DBB1B2F72}" dt="2023-05-08T16:35:42.187" v="8" actId="20577"/>
          <ac:spMkLst>
            <pc:docMk/>
            <pc:sldMk cId="2078433356" sldId="277"/>
            <ac:spMk id="2" creationId="{42DD0E59-4C68-4F87-9821-23C69713D980}"/>
          </ac:spMkLst>
        </pc:spChg>
      </pc:sldChg>
    </pc:docChg>
  </pc:docChgLst>
  <pc:docChgLst>
    <pc:chgData name="DANDU, SUSHMITHA" userId="S::sdandu3@calstatela.edu::d35e4126-c664-4ea4-bcf8-e2ca51e96558" providerId="AD" clId="Web-{E8D0037E-DAE5-447B-A161-44FE04549ED8}"/>
    <pc:docChg chg="modSld">
      <pc:chgData name="DANDU, SUSHMITHA" userId="S::sdandu3@calstatela.edu::d35e4126-c664-4ea4-bcf8-e2ca51e96558" providerId="AD" clId="Web-{E8D0037E-DAE5-447B-A161-44FE04549ED8}" dt="2023-05-09T02:32:31.236" v="7" actId="1076"/>
      <pc:docMkLst>
        <pc:docMk/>
      </pc:docMkLst>
      <pc:sldChg chg="modSp">
        <pc:chgData name="DANDU, SUSHMITHA" userId="S::sdandu3@calstatela.edu::d35e4126-c664-4ea4-bcf8-e2ca51e96558" providerId="AD" clId="Web-{E8D0037E-DAE5-447B-A161-44FE04549ED8}" dt="2023-05-09T02:31:23.516" v="3" actId="14100"/>
        <pc:sldMkLst>
          <pc:docMk/>
          <pc:sldMk cId="2619301236" sldId="264"/>
        </pc:sldMkLst>
        <pc:spChg chg="mod">
          <ac:chgData name="DANDU, SUSHMITHA" userId="S::sdandu3@calstatela.edu::d35e4126-c664-4ea4-bcf8-e2ca51e96558" providerId="AD" clId="Web-{E8D0037E-DAE5-447B-A161-44FE04549ED8}" dt="2023-05-09T02:31:17.469" v="1" actId="20577"/>
          <ac:spMkLst>
            <pc:docMk/>
            <pc:sldMk cId="2619301236" sldId="264"/>
            <ac:spMk id="3" creationId="{A6D59EAB-2B72-DD77-C582-A60B8AB45C1B}"/>
          </ac:spMkLst>
        </pc:spChg>
        <pc:spChg chg="mod">
          <ac:chgData name="DANDU, SUSHMITHA" userId="S::sdandu3@calstatela.edu::d35e4126-c664-4ea4-bcf8-e2ca51e96558" providerId="AD" clId="Web-{E8D0037E-DAE5-447B-A161-44FE04549ED8}" dt="2023-05-09T02:31:23.516" v="3" actId="14100"/>
          <ac:spMkLst>
            <pc:docMk/>
            <pc:sldMk cId="2619301236" sldId="264"/>
            <ac:spMk id="8" creationId="{B9BC4A58-4AED-4DBD-69C6-B831F2908846}"/>
          </ac:spMkLst>
        </pc:spChg>
      </pc:sldChg>
      <pc:sldChg chg="delSp modSp">
        <pc:chgData name="DANDU, SUSHMITHA" userId="S::sdandu3@calstatela.edu::d35e4126-c664-4ea4-bcf8-e2ca51e96558" providerId="AD" clId="Web-{E8D0037E-DAE5-447B-A161-44FE04549ED8}" dt="2023-05-09T02:32:31.236" v="7" actId="1076"/>
        <pc:sldMkLst>
          <pc:docMk/>
          <pc:sldMk cId="3011411181" sldId="290"/>
        </pc:sldMkLst>
        <pc:spChg chg="del mod">
          <ac:chgData name="DANDU, SUSHMITHA" userId="S::sdandu3@calstatela.edu::d35e4126-c664-4ea4-bcf8-e2ca51e96558" providerId="AD" clId="Web-{E8D0037E-DAE5-447B-A161-44FE04549ED8}" dt="2023-05-09T02:32:29.048" v="6"/>
          <ac:spMkLst>
            <pc:docMk/>
            <pc:sldMk cId="3011411181" sldId="290"/>
            <ac:spMk id="7" creationId="{4E98E6AD-9D37-499C-898E-ED12AC36D31D}"/>
          </ac:spMkLst>
        </pc:spChg>
        <pc:picChg chg="mod">
          <ac:chgData name="DANDU, SUSHMITHA" userId="S::sdandu3@calstatela.edu::d35e4126-c664-4ea4-bcf8-e2ca51e96558" providerId="AD" clId="Web-{E8D0037E-DAE5-447B-A161-44FE04549ED8}" dt="2023-05-09T02:32:31.236" v="7" actId="1076"/>
          <ac:picMkLst>
            <pc:docMk/>
            <pc:sldMk cId="3011411181" sldId="290"/>
            <ac:picMk id="5" creationId="{23D8F699-0BFF-418B-DDF1-1D8C63BB7D65}"/>
          </ac:picMkLst>
        </pc:picChg>
      </pc:sldChg>
    </pc:docChg>
  </pc:docChgLst>
  <pc:docChgLst>
    <pc:chgData name="Ajit Kumar, Lekha" userId="S::lajitku@calstatela.edu::8ea29a44-dbe9-4fbe-8898-0977a129b0ed" providerId="AD" clId="Web-{BC0530C3-FCC1-430F-A2A4-5E46DD0681B7}"/>
    <pc:docChg chg="modSld">
      <pc:chgData name="Ajit Kumar, Lekha" userId="S::lajitku@calstatela.edu::8ea29a44-dbe9-4fbe-8898-0977a129b0ed" providerId="AD" clId="Web-{BC0530C3-FCC1-430F-A2A4-5E46DD0681B7}" dt="2023-05-08T16:48:39.060" v="85" actId="14100"/>
      <pc:docMkLst>
        <pc:docMk/>
      </pc:docMkLst>
      <pc:sldChg chg="modSp">
        <pc:chgData name="Ajit Kumar, Lekha" userId="S::lajitku@calstatela.edu::8ea29a44-dbe9-4fbe-8898-0977a129b0ed" providerId="AD" clId="Web-{BC0530C3-FCC1-430F-A2A4-5E46DD0681B7}" dt="2023-05-08T16:45:14.945" v="58" actId="20577"/>
        <pc:sldMkLst>
          <pc:docMk/>
          <pc:sldMk cId="332104327" sldId="259"/>
        </pc:sldMkLst>
        <pc:spChg chg="mod">
          <ac:chgData name="Ajit Kumar, Lekha" userId="S::lajitku@calstatela.edu::8ea29a44-dbe9-4fbe-8898-0977a129b0ed" providerId="AD" clId="Web-{BC0530C3-FCC1-430F-A2A4-5E46DD0681B7}" dt="2023-05-08T16:41:19.470" v="12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Ajit Kumar, Lekha" userId="S::lajitku@calstatela.edu::8ea29a44-dbe9-4fbe-8898-0977a129b0ed" providerId="AD" clId="Web-{BC0530C3-FCC1-430F-A2A4-5E46DD0681B7}" dt="2023-05-08T16:41:59.862" v="35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Ajit Kumar, Lekha" userId="S::lajitku@calstatela.edu::8ea29a44-dbe9-4fbe-8898-0977a129b0ed" providerId="AD" clId="Web-{BC0530C3-FCC1-430F-A2A4-5E46DD0681B7}" dt="2023-05-08T16:42:17.831" v="47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Ajit Kumar, Lekha" userId="S::lajitku@calstatela.edu::8ea29a44-dbe9-4fbe-8898-0977a129b0ed" providerId="AD" clId="Web-{BC0530C3-FCC1-430F-A2A4-5E46DD0681B7}" dt="2023-05-08T16:45:14.945" v="58" actId="20577"/>
          <ac:spMkLst>
            <pc:docMk/>
            <pc:sldMk cId="332104327" sldId="259"/>
            <ac:spMk id="15" creationId="{9405A1F0-98C1-4B11-8D9A-3C009ADC44D0}"/>
          </ac:spMkLst>
        </pc:spChg>
      </pc:sldChg>
      <pc:sldChg chg="addSp delSp modSp">
        <pc:chgData name="Ajit Kumar, Lekha" userId="S::lajitku@calstatela.edu::8ea29a44-dbe9-4fbe-8898-0977a129b0ed" providerId="AD" clId="Web-{BC0530C3-FCC1-430F-A2A4-5E46DD0681B7}" dt="2023-05-08T16:48:39.060" v="85" actId="14100"/>
        <pc:sldMkLst>
          <pc:docMk/>
          <pc:sldMk cId="1663780162" sldId="260"/>
        </pc:sldMkLst>
        <pc:picChg chg="add del mod">
          <ac:chgData name="Ajit Kumar, Lekha" userId="S::lajitku@calstatela.edu::8ea29a44-dbe9-4fbe-8898-0977a129b0ed" providerId="AD" clId="Web-{BC0530C3-FCC1-430F-A2A4-5E46DD0681B7}" dt="2023-05-08T16:46:27.416" v="65"/>
          <ac:picMkLst>
            <pc:docMk/>
            <pc:sldMk cId="1663780162" sldId="260"/>
            <ac:picMk id="3" creationId="{937BD3AA-8C54-C479-89EB-9FD6254A8677}"/>
          </ac:picMkLst>
        </pc:picChg>
        <pc:picChg chg="add mod">
          <ac:chgData name="Ajit Kumar, Lekha" userId="S::lajitku@calstatela.edu::8ea29a44-dbe9-4fbe-8898-0977a129b0ed" providerId="AD" clId="Web-{BC0530C3-FCC1-430F-A2A4-5E46DD0681B7}" dt="2023-05-08T16:48:22.435" v="82" actId="14100"/>
          <ac:picMkLst>
            <pc:docMk/>
            <pc:sldMk cId="1663780162" sldId="260"/>
            <ac:picMk id="4" creationId="{4E377AFD-6459-A544-4722-C1B6F794DD2D}"/>
          </ac:picMkLst>
        </pc:picChg>
        <pc:picChg chg="add del mod">
          <ac:chgData name="Ajit Kumar, Lekha" userId="S::lajitku@calstatela.edu::8ea29a44-dbe9-4fbe-8898-0977a129b0ed" providerId="AD" clId="Web-{BC0530C3-FCC1-430F-A2A4-5E46DD0681B7}" dt="2023-05-08T16:47:26.808" v="76"/>
          <ac:picMkLst>
            <pc:docMk/>
            <pc:sldMk cId="1663780162" sldId="260"/>
            <ac:picMk id="5" creationId="{A4BA57FF-6F94-6A5B-3586-7E4925E4E6F3}"/>
          </ac:picMkLst>
        </pc:picChg>
        <pc:picChg chg="add mod">
          <ac:chgData name="Ajit Kumar, Lekha" userId="S::lajitku@calstatela.edu::8ea29a44-dbe9-4fbe-8898-0977a129b0ed" providerId="AD" clId="Web-{BC0530C3-FCC1-430F-A2A4-5E46DD0681B7}" dt="2023-05-08T16:48:39.060" v="85" actId="14100"/>
          <ac:picMkLst>
            <pc:docMk/>
            <pc:sldMk cId="1663780162" sldId="260"/>
            <ac:picMk id="6" creationId="{7705CEAD-68B2-15C9-BB22-EFE0759A7701}"/>
          </ac:picMkLst>
        </pc:picChg>
        <pc:picChg chg="del">
          <ac:chgData name="Ajit Kumar, Lekha" userId="S::lajitku@calstatela.edu::8ea29a44-dbe9-4fbe-8898-0977a129b0ed" providerId="AD" clId="Web-{BC0530C3-FCC1-430F-A2A4-5E46DD0681B7}" dt="2023-05-08T16:45:47.899" v="64"/>
          <ac:picMkLst>
            <pc:docMk/>
            <pc:sldMk cId="1663780162" sldId="260"/>
            <ac:picMk id="19" creationId="{029521C1-EF45-F259-4AE6-D84F3637943E}"/>
          </ac:picMkLst>
        </pc:picChg>
        <pc:picChg chg="del">
          <ac:chgData name="Ajit Kumar, Lekha" userId="S::lajitku@calstatela.edu::8ea29a44-dbe9-4fbe-8898-0977a129b0ed" providerId="AD" clId="Web-{BC0530C3-FCC1-430F-A2A4-5E46DD0681B7}" dt="2023-05-08T16:45:22.805" v="59"/>
          <ac:picMkLst>
            <pc:docMk/>
            <pc:sldMk cId="1663780162" sldId="260"/>
            <ac:picMk id="23" creationId="{BCFFB458-00A2-115A-4522-334CEB3B8924}"/>
          </ac:picMkLst>
        </pc:picChg>
      </pc:sldChg>
    </pc:docChg>
  </pc:docChgLst>
  <pc:docChgLst>
    <pc:chgData name="Ajit Kumar, Lekha" userId="S::lajitku@calstatela.edu::8ea29a44-dbe9-4fbe-8898-0977a129b0ed" providerId="AD" clId="Web-{7060FDF6-743F-41B5-84B8-11C91E9B7192}"/>
    <pc:docChg chg="addSld delSld modSld sldOrd">
      <pc:chgData name="Ajit Kumar, Lekha" userId="S::lajitku@calstatela.edu::8ea29a44-dbe9-4fbe-8898-0977a129b0ed" providerId="AD" clId="Web-{7060FDF6-743F-41B5-84B8-11C91E9B7192}" dt="2023-05-09T02:27:36.562" v="978"/>
      <pc:docMkLst>
        <pc:docMk/>
      </pc:docMkLst>
      <pc:sldChg chg="modSp mod ord setBg">
        <pc:chgData name="Ajit Kumar, Lekha" userId="S::lajitku@calstatela.edu::8ea29a44-dbe9-4fbe-8898-0977a129b0ed" providerId="AD" clId="Web-{7060FDF6-743F-41B5-84B8-11C91E9B7192}" dt="2023-05-09T02:27:27.562" v="977"/>
        <pc:sldMkLst>
          <pc:docMk/>
          <pc:sldMk cId="332104327" sldId="259"/>
        </pc:sldMkLst>
        <pc:spChg chg="mod">
          <ac:chgData name="Ajit Kumar, Lekha" userId="S::lajitku@calstatela.edu::8ea29a44-dbe9-4fbe-8898-0977a129b0ed" providerId="AD" clId="Web-{7060FDF6-743F-41B5-84B8-11C91E9B7192}" dt="2023-05-09T02:17:21.555" v="811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12:56.920" v="744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13:46.187" v="755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17:37.509" v="814" actId="20577"/>
          <ac:spMkLst>
            <pc:docMk/>
            <pc:sldMk cId="332104327" sldId="259"/>
            <ac:spMk id="15" creationId="{9405A1F0-98C1-4B11-8D9A-3C009ADC44D0}"/>
          </ac:spMkLst>
        </pc:spChg>
      </pc:sldChg>
      <pc:sldChg chg="addSp modSp">
        <pc:chgData name="Ajit Kumar, Lekha" userId="S::lajitku@calstatela.edu::8ea29a44-dbe9-4fbe-8898-0977a129b0ed" providerId="AD" clId="Web-{7060FDF6-743F-41B5-84B8-11C91E9B7192}" dt="2023-05-09T01:24:21.266" v="106" actId="20577"/>
        <pc:sldMkLst>
          <pc:docMk/>
          <pc:sldMk cId="1663780162" sldId="260"/>
        </pc:sldMkLst>
        <pc:spChg chg="add mod">
          <ac:chgData name="Ajit Kumar, Lekha" userId="S::lajitku@calstatela.edu::8ea29a44-dbe9-4fbe-8898-0977a129b0ed" providerId="AD" clId="Web-{7060FDF6-743F-41B5-84B8-11C91E9B7192}" dt="2023-05-09T01:24:21.266" v="106" actId="20577"/>
          <ac:spMkLst>
            <pc:docMk/>
            <pc:sldMk cId="1663780162" sldId="260"/>
            <ac:spMk id="3" creationId="{2AD65A82-377A-B29C-BD89-E30E48A954D9}"/>
          </ac:spMkLst>
        </pc:spChg>
      </pc:sldChg>
      <pc:sldChg chg="addSp modSp mod modClrScheme chgLayout">
        <pc:chgData name="Ajit Kumar, Lekha" userId="S::lajitku@calstatela.edu::8ea29a44-dbe9-4fbe-8898-0977a129b0ed" providerId="AD" clId="Web-{7060FDF6-743F-41B5-84B8-11C91E9B7192}" dt="2023-05-09T02:22:29.488" v="925"/>
        <pc:sldMkLst>
          <pc:docMk/>
          <pc:sldMk cId="2896385493" sldId="270"/>
        </pc:sldMkLst>
        <pc:spChg chg="mod">
          <ac:chgData name="Ajit Kumar, Lekha" userId="S::lajitku@calstatela.edu::8ea29a44-dbe9-4fbe-8898-0977a129b0ed" providerId="AD" clId="Web-{7060FDF6-743F-41B5-84B8-11C91E9B7192}" dt="2023-05-09T02:22:14.987" v="922"/>
          <ac:spMkLst>
            <pc:docMk/>
            <pc:sldMk cId="2896385493" sldId="270"/>
            <ac:spMk id="3" creationId="{77762301-F83A-4BEA-9D11-E6C99FB574A8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22:14.987" v="922"/>
          <ac:spMkLst>
            <pc:docMk/>
            <pc:sldMk cId="2896385493" sldId="270"/>
            <ac:spMk id="7" creationId="{4E98E6AD-9D37-499C-898E-ED12AC36D31D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22:14.987" v="922"/>
          <ac:spMkLst>
            <pc:docMk/>
            <pc:sldMk cId="2896385493" sldId="270"/>
            <ac:spMk id="8" creationId="{92908AF9-2A07-4B50-BC13-471792106EC8}"/>
          </ac:spMkLst>
        </pc:spChg>
        <pc:spChg chg="add mod">
          <ac:chgData name="Ajit Kumar, Lekha" userId="S::lajitku@calstatela.edu::8ea29a44-dbe9-4fbe-8898-0977a129b0ed" providerId="AD" clId="Web-{7060FDF6-743F-41B5-84B8-11C91E9B7192}" dt="2023-05-09T02:22:14.987" v="922"/>
          <ac:spMkLst>
            <pc:docMk/>
            <pc:sldMk cId="2896385493" sldId="270"/>
            <ac:spMk id="14" creationId="{C2F133CD-59EE-1D2E-2B10-E81A7E943DB4}"/>
          </ac:spMkLst>
        </pc:spChg>
        <pc:graphicFrameChg chg="mod modGraphic">
          <ac:chgData name="Ajit Kumar, Lekha" userId="S::lajitku@calstatela.edu::8ea29a44-dbe9-4fbe-8898-0977a129b0ed" providerId="AD" clId="Web-{7060FDF6-743F-41B5-84B8-11C91E9B7192}" dt="2023-05-09T02:22:29.488" v="925"/>
          <ac:graphicFrameMkLst>
            <pc:docMk/>
            <pc:sldMk cId="2896385493" sldId="270"/>
            <ac:graphicFrameMk id="9" creationId="{CD2D58BD-1DEC-4C95-07E8-36A787150F84}"/>
          </ac:graphicFrameMkLst>
        </pc:graphicFrameChg>
      </pc:sldChg>
      <pc:sldChg chg="addSp delSp modSp mod modClrScheme chgLayout">
        <pc:chgData name="Ajit Kumar, Lekha" userId="S::lajitku@calstatela.edu::8ea29a44-dbe9-4fbe-8898-0977a129b0ed" providerId="AD" clId="Web-{7060FDF6-743F-41B5-84B8-11C91E9B7192}" dt="2023-05-09T02:27:01.186" v="976" actId="20577"/>
        <pc:sldMkLst>
          <pc:docMk/>
          <pc:sldMk cId="1969787568" sldId="271"/>
        </pc:sldMkLst>
        <pc:spChg chg="mod">
          <ac:chgData name="Ajit Kumar, Lekha" userId="S::lajitku@calstatela.edu::8ea29a44-dbe9-4fbe-8898-0977a129b0ed" providerId="AD" clId="Web-{7060FDF6-743F-41B5-84B8-11C91E9B7192}" dt="2023-05-09T02:27:01.186" v="976" actId="20577"/>
          <ac:spMkLst>
            <pc:docMk/>
            <pc:sldMk cId="1969787568" sldId="271"/>
            <ac:spMk id="2" creationId="{8BDF1EDE-5423-435C-B149-87AB1BC22B83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26:29.622" v="971"/>
          <ac:spMkLst>
            <pc:docMk/>
            <pc:sldMk cId="1969787568" sldId="271"/>
            <ac:spMk id="5" creationId="{3990FA1B-5022-47AB-A0AE-8F5C5797997C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26:29.622" v="971"/>
          <ac:spMkLst>
            <pc:docMk/>
            <pc:sldMk cId="1969787568" sldId="271"/>
            <ac:spMk id="6" creationId="{4C127D99-645F-4FCF-9573-FDFE2A344FA9}"/>
          </ac:spMkLst>
        </pc:spChg>
        <pc:spChg chg="add del mod">
          <ac:chgData name="Ajit Kumar, Lekha" userId="S::lajitku@calstatela.edu::8ea29a44-dbe9-4fbe-8898-0977a129b0ed" providerId="AD" clId="Web-{7060FDF6-743F-41B5-84B8-11C91E9B7192}" dt="2023-05-09T02:26:40.529" v="972"/>
          <ac:spMkLst>
            <pc:docMk/>
            <pc:sldMk cId="1969787568" sldId="271"/>
            <ac:spMk id="11" creationId="{652EB04E-E2E4-620F-6058-4B5C3C48D8B1}"/>
          </ac:spMkLst>
        </pc:spChg>
        <pc:spChg chg="add mod">
          <ac:chgData name="Ajit Kumar, Lekha" userId="S::lajitku@calstatela.edu::8ea29a44-dbe9-4fbe-8898-0977a129b0ed" providerId="AD" clId="Web-{7060FDF6-743F-41B5-84B8-11C91E9B7192}" dt="2023-05-09T02:26:29.622" v="971"/>
          <ac:spMkLst>
            <pc:docMk/>
            <pc:sldMk cId="1969787568" sldId="271"/>
            <ac:spMk id="13" creationId="{5E8B2CAD-F984-8309-03E4-8BF9A058E6EC}"/>
          </ac:spMkLst>
        </pc:spChg>
      </pc:sldChg>
      <pc:sldChg chg="mod setBg">
        <pc:chgData name="Ajit Kumar, Lekha" userId="S::lajitku@calstatela.edu::8ea29a44-dbe9-4fbe-8898-0977a129b0ed" providerId="AD" clId="Web-{7060FDF6-743F-41B5-84B8-11C91E9B7192}" dt="2023-05-09T02:27:36.562" v="978"/>
        <pc:sldMkLst>
          <pc:docMk/>
          <pc:sldMk cId="4293572271" sldId="278"/>
        </pc:sldMkLst>
      </pc:sldChg>
      <pc:sldChg chg="addSp modSp mod chgLayout">
        <pc:chgData name="Ajit Kumar, Lekha" userId="S::lajitku@calstatela.edu::8ea29a44-dbe9-4fbe-8898-0977a129b0ed" providerId="AD" clId="Web-{7060FDF6-743F-41B5-84B8-11C91E9B7192}" dt="2023-05-09T02:26:19.997" v="970" actId="20577"/>
        <pc:sldMkLst>
          <pc:docMk/>
          <pc:sldMk cId="1998175878" sldId="279"/>
        </pc:sldMkLst>
        <pc:spChg chg="mod">
          <ac:chgData name="Ajit Kumar, Lekha" userId="S::lajitku@calstatela.edu::8ea29a44-dbe9-4fbe-8898-0977a129b0ed" providerId="AD" clId="Web-{7060FDF6-743F-41B5-84B8-11C91E9B7192}" dt="2023-05-09T02:26:19.997" v="970" actId="20577"/>
          <ac:spMkLst>
            <pc:docMk/>
            <pc:sldMk cId="1998175878" sldId="279"/>
            <ac:spMk id="2" creationId="{5FFF3517-2087-EFC4-4980-DD9ED5A528E5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26:07.809" v="967"/>
          <ac:spMkLst>
            <pc:docMk/>
            <pc:sldMk cId="1998175878" sldId="279"/>
            <ac:spMk id="16" creationId="{419A9877-31FA-0BBD-9F9D-149152967E02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26:07.809" v="967"/>
          <ac:spMkLst>
            <pc:docMk/>
            <pc:sldMk cId="1998175878" sldId="279"/>
            <ac:spMk id="17" creationId="{111B8091-66DE-3749-9852-AF656BD728EF}"/>
          </ac:spMkLst>
        </pc:spChg>
        <pc:spChg chg="add mod">
          <ac:chgData name="Ajit Kumar, Lekha" userId="S::lajitku@calstatela.edu::8ea29a44-dbe9-4fbe-8898-0977a129b0ed" providerId="AD" clId="Web-{7060FDF6-743F-41B5-84B8-11C91E9B7192}" dt="2023-05-09T02:26:07.809" v="967"/>
          <ac:spMkLst>
            <pc:docMk/>
            <pc:sldMk cId="1998175878" sldId="279"/>
            <ac:spMk id="24" creationId="{68ED8B5B-90CF-97AE-5790-F09FF267AB73}"/>
          </ac:spMkLst>
        </pc:spChg>
        <pc:graphicFrameChg chg="mod modGraphic">
          <ac:chgData name="Ajit Kumar, Lekha" userId="S::lajitku@calstatela.edu::8ea29a44-dbe9-4fbe-8898-0977a129b0ed" providerId="AD" clId="Web-{7060FDF6-743F-41B5-84B8-11C91E9B7192}" dt="2023-05-09T02:26:07.809" v="967"/>
          <ac:graphicFrameMkLst>
            <pc:docMk/>
            <pc:sldMk cId="1998175878" sldId="279"/>
            <ac:graphicFrameMk id="19" creationId="{659876CA-D9CA-97D0-0114-504579B86DDF}"/>
          </ac:graphicFrameMkLst>
        </pc:graphicFrameChg>
      </pc:sldChg>
      <pc:sldChg chg="addSp delSp modSp">
        <pc:chgData name="Ajit Kumar, Lekha" userId="S::lajitku@calstatela.edu::8ea29a44-dbe9-4fbe-8898-0977a129b0ed" providerId="AD" clId="Web-{7060FDF6-743F-41B5-84B8-11C91E9B7192}" dt="2023-05-09T02:09:27.428" v="696" actId="1076"/>
        <pc:sldMkLst>
          <pc:docMk/>
          <pc:sldMk cId="1597682698" sldId="281"/>
        </pc:sldMkLst>
        <pc:picChg chg="add del mod">
          <ac:chgData name="Ajit Kumar, Lekha" userId="S::lajitku@calstatela.edu::8ea29a44-dbe9-4fbe-8898-0977a129b0ed" providerId="AD" clId="Web-{7060FDF6-743F-41B5-84B8-11C91E9B7192}" dt="2023-05-09T01:39:13.064" v="189"/>
          <ac:picMkLst>
            <pc:docMk/>
            <pc:sldMk cId="1597682698" sldId="281"/>
            <ac:picMk id="3" creationId="{BF229D30-6551-B69E-5BA9-3B6D68D15BCE}"/>
          </ac:picMkLst>
        </pc:picChg>
        <pc:picChg chg="del">
          <ac:chgData name="Ajit Kumar, Lekha" userId="S::lajitku@calstatela.edu::8ea29a44-dbe9-4fbe-8898-0977a129b0ed" providerId="AD" clId="Web-{7060FDF6-743F-41B5-84B8-11C91E9B7192}" dt="2023-05-09T01:27:52.476" v="107"/>
          <ac:picMkLst>
            <pc:docMk/>
            <pc:sldMk cId="1597682698" sldId="281"/>
            <ac:picMk id="4" creationId="{996687A7-CCE5-1F93-1DAF-12C9716F146A}"/>
          </ac:picMkLst>
        </pc:picChg>
        <pc:picChg chg="add mod">
          <ac:chgData name="Ajit Kumar, Lekha" userId="S::lajitku@calstatela.edu::8ea29a44-dbe9-4fbe-8898-0977a129b0ed" providerId="AD" clId="Web-{7060FDF6-743F-41B5-84B8-11C91E9B7192}" dt="2023-05-09T02:09:25.787" v="695" actId="1076"/>
          <ac:picMkLst>
            <pc:docMk/>
            <pc:sldMk cId="1597682698" sldId="281"/>
            <ac:picMk id="5" creationId="{8000BF31-6AB6-900E-C687-2436B1983BDD}"/>
          </ac:picMkLst>
        </pc:picChg>
        <pc:picChg chg="add mod">
          <ac:chgData name="Ajit Kumar, Lekha" userId="S::lajitku@calstatela.edu::8ea29a44-dbe9-4fbe-8898-0977a129b0ed" providerId="AD" clId="Web-{7060FDF6-743F-41B5-84B8-11C91E9B7192}" dt="2023-05-09T02:09:27.428" v="696" actId="1076"/>
          <ac:picMkLst>
            <pc:docMk/>
            <pc:sldMk cId="1597682698" sldId="281"/>
            <ac:picMk id="6" creationId="{E8295300-C4E8-7718-4785-225A27DB3F58}"/>
          </ac:picMkLst>
        </pc:picChg>
      </pc:sldChg>
      <pc:sldChg chg="addSp delSp modSp add replId">
        <pc:chgData name="Ajit Kumar, Lekha" userId="S::lajitku@calstatela.edu::8ea29a44-dbe9-4fbe-8898-0977a129b0ed" providerId="AD" clId="Web-{7060FDF6-743F-41B5-84B8-11C91E9B7192}" dt="2023-05-09T01:38:03.030" v="186" actId="20577"/>
        <pc:sldMkLst>
          <pc:docMk/>
          <pc:sldMk cId="3889887822" sldId="287"/>
        </pc:sldMkLst>
        <pc:spChg chg="mod">
          <ac:chgData name="Ajit Kumar, Lekha" userId="S::lajitku@calstatela.edu::8ea29a44-dbe9-4fbe-8898-0977a129b0ed" providerId="AD" clId="Web-{7060FDF6-743F-41B5-84B8-11C91E9B7192}" dt="2023-05-09T01:38:03.030" v="186" actId="20577"/>
          <ac:spMkLst>
            <pc:docMk/>
            <pc:sldMk cId="3889887822" sldId="287"/>
            <ac:spMk id="2" creationId="{B1FE5F11-B7B9-4B80-8C6A-A8A7A7190B77}"/>
          </ac:spMkLst>
        </pc:spChg>
        <pc:spChg chg="add del">
          <ac:chgData name="Ajit Kumar, Lekha" userId="S::lajitku@calstatela.edu::8ea29a44-dbe9-4fbe-8898-0977a129b0ed" providerId="AD" clId="Web-{7060FDF6-743F-41B5-84B8-11C91E9B7192}" dt="2023-05-09T01:34:41.038" v="138"/>
          <ac:spMkLst>
            <pc:docMk/>
            <pc:sldMk cId="3889887822" sldId="287"/>
            <ac:spMk id="5" creationId="{E6F84C38-D9CB-0DB0-E070-5CA357C65ABE}"/>
          </ac:spMkLst>
        </pc:spChg>
        <pc:spChg chg="add">
          <ac:chgData name="Ajit Kumar, Lekha" userId="S::lajitku@calstatela.edu::8ea29a44-dbe9-4fbe-8898-0977a129b0ed" providerId="AD" clId="Web-{7060FDF6-743F-41B5-84B8-11C91E9B7192}" dt="2023-05-09T01:36:44.543" v="151"/>
          <ac:spMkLst>
            <pc:docMk/>
            <pc:sldMk cId="3889887822" sldId="287"/>
            <ac:spMk id="18" creationId="{A31DC635-0357-6478-FD30-F14CDDAF9257}"/>
          </ac:spMkLst>
        </pc:spChg>
        <pc:picChg chg="add mod">
          <ac:chgData name="Ajit Kumar, Lekha" userId="S::lajitku@calstatela.edu::8ea29a44-dbe9-4fbe-8898-0977a129b0ed" providerId="AD" clId="Web-{7060FDF6-743F-41B5-84B8-11C91E9B7192}" dt="2023-05-09T01:34:47.304" v="141" actId="1076"/>
          <ac:picMkLst>
            <pc:docMk/>
            <pc:sldMk cId="3889887822" sldId="287"/>
            <ac:picMk id="3" creationId="{7014896F-4AF9-B6DE-D822-96690FFEDA55}"/>
          </ac:picMkLst>
        </pc:picChg>
        <pc:picChg chg="add mod">
          <ac:chgData name="Ajit Kumar, Lekha" userId="S::lajitku@calstatela.edu::8ea29a44-dbe9-4fbe-8898-0977a129b0ed" providerId="AD" clId="Web-{7060FDF6-743F-41B5-84B8-11C91E9B7192}" dt="2023-05-09T01:33:14.770" v="129" actId="14100"/>
          <ac:picMkLst>
            <pc:docMk/>
            <pc:sldMk cId="3889887822" sldId="287"/>
            <ac:picMk id="4" creationId="{4230F1BA-602F-50F2-1BF9-72874F29EA6D}"/>
          </ac:picMkLst>
        </pc:picChg>
        <pc:picChg chg="del">
          <ac:chgData name="Ajit Kumar, Lekha" userId="S::lajitku@calstatela.edu::8ea29a44-dbe9-4fbe-8898-0977a129b0ed" providerId="AD" clId="Web-{7060FDF6-743F-41B5-84B8-11C91E9B7192}" dt="2023-05-09T01:32:03.001" v="118"/>
          <ac:picMkLst>
            <pc:docMk/>
            <pc:sldMk cId="3889887822" sldId="287"/>
            <ac:picMk id="7" creationId="{F76AAFDF-A88F-68BD-4DB4-CE5E54244902}"/>
          </ac:picMkLst>
        </pc:picChg>
        <pc:inkChg chg="add del">
          <ac:chgData name="Ajit Kumar, Lekha" userId="S::lajitku@calstatela.edu::8ea29a44-dbe9-4fbe-8898-0977a129b0ed" providerId="AD" clId="Web-{7060FDF6-743F-41B5-84B8-11C91E9B7192}" dt="2023-05-09T01:34:21.913" v="133"/>
          <ac:inkMkLst>
            <pc:docMk/>
            <pc:sldMk cId="3889887822" sldId="287"/>
            <ac:inkMk id="6" creationId="{A99D2BE2-49C5-D31A-7284-A9F22F22E5C8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4:44.585" v="140"/>
          <ac:inkMkLst>
            <pc:docMk/>
            <pc:sldMk cId="3889887822" sldId="287"/>
            <ac:inkMk id="8" creationId="{2C447B45-46D8-D9C5-3A8B-A26209708AA8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4:42.710" v="139"/>
          <ac:inkMkLst>
            <pc:docMk/>
            <pc:sldMk cId="3889887822" sldId="287"/>
            <ac:inkMk id="9" creationId="{C72E570D-E112-46C9-B2FD-621C5F9F0C7B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5:00.070" v="143"/>
          <ac:inkMkLst>
            <pc:docMk/>
            <pc:sldMk cId="3889887822" sldId="287"/>
            <ac:inkMk id="10" creationId="{92C3C886-6B1E-D936-6B1D-E13F70CBDF3C}"/>
          </ac:inkMkLst>
        </pc:inkChg>
        <pc:inkChg chg="add">
          <ac:chgData name="Ajit Kumar, Lekha" userId="S::lajitku@calstatela.edu::8ea29a44-dbe9-4fbe-8898-0977a129b0ed" providerId="AD" clId="Web-{7060FDF6-743F-41B5-84B8-11C91E9B7192}" dt="2023-05-09T01:35:55.213" v="144"/>
          <ac:inkMkLst>
            <pc:docMk/>
            <pc:sldMk cId="3889887822" sldId="287"/>
            <ac:inkMk id="11" creationId="{CBE26DF0-FB1C-A51B-44FB-95AF992B1AE2}"/>
          </ac:inkMkLst>
        </pc:inkChg>
        <pc:inkChg chg="add">
          <ac:chgData name="Ajit Kumar, Lekha" userId="S::lajitku@calstatela.edu::8ea29a44-dbe9-4fbe-8898-0977a129b0ed" providerId="AD" clId="Web-{7060FDF6-743F-41B5-84B8-11C91E9B7192}" dt="2023-05-09T01:35:58.885" v="145"/>
          <ac:inkMkLst>
            <pc:docMk/>
            <pc:sldMk cId="3889887822" sldId="287"/>
            <ac:inkMk id="12" creationId="{9D7CE352-A507-40AB-023B-55BFF38697D2}"/>
          </ac:inkMkLst>
        </pc:inkChg>
        <pc:inkChg chg="add">
          <ac:chgData name="Ajit Kumar, Lekha" userId="S::lajitku@calstatela.edu::8ea29a44-dbe9-4fbe-8898-0977a129b0ed" providerId="AD" clId="Web-{7060FDF6-743F-41B5-84B8-11C91E9B7192}" dt="2023-05-09T01:36:01.620" v="146"/>
          <ac:inkMkLst>
            <pc:docMk/>
            <pc:sldMk cId="3889887822" sldId="287"/>
            <ac:inkMk id="13" creationId="{86EE5D7F-31B9-5498-3C29-D2E08ECFAEB3}"/>
          </ac:inkMkLst>
        </pc:inkChg>
        <pc:inkChg chg="add">
          <ac:chgData name="Ajit Kumar, Lekha" userId="S::lajitku@calstatela.edu::8ea29a44-dbe9-4fbe-8898-0977a129b0ed" providerId="AD" clId="Web-{7060FDF6-743F-41B5-84B8-11C91E9B7192}" dt="2023-05-09T01:36:06.760" v="147"/>
          <ac:inkMkLst>
            <pc:docMk/>
            <pc:sldMk cId="3889887822" sldId="287"/>
            <ac:inkMk id="14" creationId="{FC5B8ED7-6483-614F-F71E-13484A0B4661}"/>
          </ac:inkMkLst>
        </pc:inkChg>
        <pc:inkChg chg="add">
          <ac:chgData name="Ajit Kumar, Lekha" userId="S::lajitku@calstatela.edu::8ea29a44-dbe9-4fbe-8898-0977a129b0ed" providerId="AD" clId="Web-{7060FDF6-743F-41B5-84B8-11C91E9B7192}" dt="2023-05-09T01:36:08.010" v="148"/>
          <ac:inkMkLst>
            <pc:docMk/>
            <pc:sldMk cId="3889887822" sldId="287"/>
            <ac:inkMk id="15" creationId="{608175E4-0AD4-FF82-E6FE-3131C60C0F0E}"/>
          </ac:inkMkLst>
        </pc:inkChg>
        <pc:inkChg chg="add">
          <ac:chgData name="Ajit Kumar, Lekha" userId="S::lajitku@calstatela.edu::8ea29a44-dbe9-4fbe-8898-0977a129b0ed" providerId="AD" clId="Web-{7060FDF6-743F-41B5-84B8-11C91E9B7192}" dt="2023-05-09T01:36:09.073" v="149"/>
          <ac:inkMkLst>
            <pc:docMk/>
            <pc:sldMk cId="3889887822" sldId="287"/>
            <ac:inkMk id="16" creationId="{9BEE1605-4098-25DD-1D5A-6252321E0594}"/>
          </ac:inkMkLst>
        </pc:inkChg>
        <pc:inkChg chg="add">
          <ac:chgData name="Ajit Kumar, Lekha" userId="S::lajitku@calstatela.edu::8ea29a44-dbe9-4fbe-8898-0977a129b0ed" providerId="AD" clId="Web-{7060FDF6-743F-41B5-84B8-11C91E9B7192}" dt="2023-05-09T01:36:10.917" v="150"/>
          <ac:inkMkLst>
            <pc:docMk/>
            <pc:sldMk cId="3889887822" sldId="287"/>
            <ac:inkMk id="17" creationId="{60BFCCC4-8B32-9516-F0FA-8E3F56421F9A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6:57.512" v="161"/>
          <ac:inkMkLst>
            <pc:docMk/>
            <pc:sldMk cId="3889887822" sldId="287"/>
            <ac:inkMk id="19" creationId="{1DC36C45-AA5E-C611-0EC5-104ADD7A302B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6:56.106" v="160"/>
          <ac:inkMkLst>
            <pc:docMk/>
            <pc:sldMk cId="3889887822" sldId="287"/>
            <ac:inkMk id="20" creationId="{7DB0D571-C861-0E94-CF33-7E12ED4A5A6F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6:55.387" v="159"/>
          <ac:inkMkLst>
            <pc:docMk/>
            <pc:sldMk cId="3889887822" sldId="287"/>
            <ac:inkMk id="23" creationId="{875E6DC0-24DA-F8E8-7061-35096DB987F9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6:55.387" v="158"/>
          <ac:inkMkLst>
            <pc:docMk/>
            <pc:sldMk cId="3889887822" sldId="287"/>
            <ac:inkMk id="24" creationId="{80CDDC4D-BBD3-718B-EDAC-AD2C4DB153DD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6:54.168" v="157"/>
          <ac:inkMkLst>
            <pc:docMk/>
            <pc:sldMk cId="3889887822" sldId="287"/>
            <ac:inkMk id="25" creationId="{9FA93DCF-5A51-3DBB-C5AA-5D9FCA483A8F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7:01.653" v="163"/>
          <ac:inkMkLst>
            <pc:docMk/>
            <pc:sldMk cId="3889887822" sldId="287"/>
            <ac:inkMk id="26" creationId="{D44C06DC-D277-2400-A107-E2E681397FAC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7:25.576" v="165"/>
          <ac:inkMkLst>
            <pc:docMk/>
            <pc:sldMk cId="3889887822" sldId="287"/>
            <ac:inkMk id="27" creationId="{0EA09B2A-C9D4-5CD4-0403-83083DE0280A}"/>
          </ac:inkMkLst>
        </pc:inkChg>
        <pc:inkChg chg="add del">
          <ac:chgData name="Ajit Kumar, Lekha" userId="S::lajitku@calstatela.edu::8ea29a44-dbe9-4fbe-8898-0977a129b0ed" providerId="AD" clId="Web-{7060FDF6-743F-41B5-84B8-11C91E9B7192}" dt="2023-05-09T01:37:29.420" v="167"/>
          <ac:inkMkLst>
            <pc:docMk/>
            <pc:sldMk cId="3889887822" sldId="287"/>
            <ac:inkMk id="28" creationId="{FB5E6909-24AB-B79E-CA5D-35F619CDC633}"/>
          </ac:inkMkLst>
        </pc:inkChg>
      </pc:sldChg>
      <pc:sldChg chg="modSp add del replId">
        <pc:chgData name="Ajit Kumar, Lekha" userId="S::lajitku@calstatela.edu::8ea29a44-dbe9-4fbe-8898-0977a129b0ed" providerId="AD" clId="Web-{7060FDF6-743F-41B5-84B8-11C91E9B7192}" dt="2023-05-09T01:47:02.597" v="342"/>
        <pc:sldMkLst>
          <pc:docMk/>
          <pc:sldMk cId="801475477" sldId="288"/>
        </pc:sldMkLst>
        <pc:spChg chg="mod">
          <ac:chgData name="Ajit Kumar, Lekha" userId="S::lajitku@calstatela.edu::8ea29a44-dbe9-4fbe-8898-0977a129b0ed" providerId="AD" clId="Web-{7060FDF6-743F-41B5-84B8-11C91E9B7192}" dt="2023-05-09T01:40:28.817" v="202" actId="20577"/>
          <ac:spMkLst>
            <pc:docMk/>
            <pc:sldMk cId="801475477" sldId="288"/>
            <ac:spMk id="3" creationId="{77762301-F83A-4BEA-9D11-E6C99FB574A8}"/>
          </ac:spMkLst>
        </pc:spChg>
        <pc:graphicFrameChg chg="mod modGraphic">
          <ac:chgData name="Ajit Kumar, Lekha" userId="S::lajitku@calstatela.edu::8ea29a44-dbe9-4fbe-8898-0977a129b0ed" providerId="AD" clId="Web-{7060FDF6-743F-41B5-84B8-11C91E9B7192}" dt="2023-05-09T01:42:14.336" v="249"/>
          <ac:graphicFrameMkLst>
            <pc:docMk/>
            <pc:sldMk cId="801475477" sldId="288"/>
            <ac:graphicFrameMk id="9" creationId="{CD2D58BD-1DEC-4C95-07E8-36A787150F84}"/>
          </ac:graphicFrameMkLst>
        </pc:graphicFrameChg>
      </pc:sldChg>
      <pc:sldChg chg="addSp modSp add mod replId modClrScheme chgLayout">
        <pc:chgData name="Ajit Kumar, Lekha" userId="S::lajitku@calstatela.edu::8ea29a44-dbe9-4fbe-8898-0977a129b0ed" providerId="AD" clId="Web-{7060FDF6-743F-41B5-84B8-11C91E9B7192}" dt="2023-05-09T02:22:47.942" v="928"/>
        <pc:sldMkLst>
          <pc:docMk/>
          <pc:sldMk cId="3306118586" sldId="289"/>
        </pc:sldMkLst>
        <pc:spChg chg="mod">
          <ac:chgData name="Ajit Kumar, Lekha" userId="S::lajitku@calstatela.edu::8ea29a44-dbe9-4fbe-8898-0977a129b0ed" providerId="AD" clId="Web-{7060FDF6-743F-41B5-84B8-11C91E9B7192}" dt="2023-05-09T02:22:39.254" v="926"/>
          <ac:spMkLst>
            <pc:docMk/>
            <pc:sldMk cId="3306118586" sldId="289"/>
            <ac:spMk id="3" creationId="{77762301-F83A-4BEA-9D11-E6C99FB574A8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22:39.254" v="926"/>
          <ac:spMkLst>
            <pc:docMk/>
            <pc:sldMk cId="3306118586" sldId="289"/>
            <ac:spMk id="7" creationId="{4E98E6AD-9D37-499C-898E-ED12AC36D31D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22:39.254" v="926"/>
          <ac:spMkLst>
            <pc:docMk/>
            <pc:sldMk cId="3306118586" sldId="289"/>
            <ac:spMk id="8" creationId="{92908AF9-2A07-4B50-BC13-471792106EC8}"/>
          </ac:spMkLst>
        </pc:spChg>
        <pc:spChg chg="add mod">
          <ac:chgData name="Ajit Kumar, Lekha" userId="S::lajitku@calstatela.edu::8ea29a44-dbe9-4fbe-8898-0977a129b0ed" providerId="AD" clId="Web-{7060FDF6-743F-41B5-84B8-11C91E9B7192}" dt="2023-05-09T02:22:39.254" v="926"/>
          <ac:spMkLst>
            <pc:docMk/>
            <pc:sldMk cId="3306118586" sldId="289"/>
            <ac:spMk id="14" creationId="{FBD67867-59AF-AF53-EC2E-1B8033ABDD45}"/>
          </ac:spMkLst>
        </pc:spChg>
        <pc:graphicFrameChg chg="mod modGraphic">
          <ac:chgData name="Ajit Kumar, Lekha" userId="S::lajitku@calstatela.edu::8ea29a44-dbe9-4fbe-8898-0977a129b0ed" providerId="AD" clId="Web-{7060FDF6-743F-41B5-84B8-11C91E9B7192}" dt="2023-05-09T02:22:47.942" v="928"/>
          <ac:graphicFrameMkLst>
            <pc:docMk/>
            <pc:sldMk cId="3306118586" sldId="289"/>
            <ac:graphicFrameMk id="9" creationId="{CD2D58BD-1DEC-4C95-07E8-36A787150F84}"/>
          </ac:graphicFrameMkLst>
        </pc:graphicFrameChg>
      </pc:sldChg>
      <pc:sldChg chg="addSp delSp modSp add mod replId modClrScheme chgLayout">
        <pc:chgData name="Ajit Kumar, Lekha" userId="S::lajitku@calstatela.edu::8ea29a44-dbe9-4fbe-8898-0977a129b0ed" providerId="AD" clId="Web-{7060FDF6-743F-41B5-84B8-11C91E9B7192}" dt="2023-05-09T02:25:44.698" v="966" actId="1076"/>
        <pc:sldMkLst>
          <pc:docMk/>
          <pc:sldMk cId="3011411181" sldId="290"/>
        </pc:sldMkLst>
        <pc:spChg chg="mod">
          <ac:chgData name="Ajit Kumar, Lekha" userId="S::lajitku@calstatela.edu::8ea29a44-dbe9-4fbe-8898-0977a129b0ed" providerId="AD" clId="Web-{7060FDF6-743F-41B5-84B8-11C91E9B7192}" dt="2023-05-09T02:23:30.553" v="938"/>
          <ac:spMkLst>
            <pc:docMk/>
            <pc:sldMk cId="3011411181" sldId="290"/>
            <ac:spMk id="3" creationId="{77762301-F83A-4BEA-9D11-E6C99FB574A8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23:30.553" v="938"/>
          <ac:spMkLst>
            <pc:docMk/>
            <pc:sldMk cId="3011411181" sldId="290"/>
            <ac:spMk id="7" creationId="{4E98E6AD-9D37-499C-898E-ED12AC36D31D}"/>
          </ac:spMkLst>
        </pc:spChg>
        <pc:spChg chg="mod">
          <ac:chgData name="Ajit Kumar, Lekha" userId="S::lajitku@calstatela.edu::8ea29a44-dbe9-4fbe-8898-0977a129b0ed" providerId="AD" clId="Web-{7060FDF6-743F-41B5-84B8-11C91E9B7192}" dt="2023-05-09T02:23:30.553" v="938"/>
          <ac:spMkLst>
            <pc:docMk/>
            <pc:sldMk cId="3011411181" sldId="290"/>
            <ac:spMk id="8" creationId="{92908AF9-2A07-4B50-BC13-471792106EC8}"/>
          </ac:spMkLst>
        </pc:spChg>
        <pc:spChg chg="add mod">
          <ac:chgData name="Ajit Kumar, Lekha" userId="S::lajitku@calstatela.edu::8ea29a44-dbe9-4fbe-8898-0977a129b0ed" providerId="AD" clId="Web-{7060FDF6-743F-41B5-84B8-11C91E9B7192}" dt="2023-05-09T02:23:30.553" v="938"/>
          <ac:spMkLst>
            <pc:docMk/>
            <pc:sldMk cId="3011411181" sldId="290"/>
            <ac:spMk id="14" creationId="{207AA372-FBBE-8A73-AB8C-F840F461171F}"/>
          </ac:spMkLst>
        </pc:spChg>
        <pc:graphicFrameChg chg="mod modGraphic">
          <ac:chgData name="Ajit Kumar, Lekha" userId="S::lajitku@calstatela.edu::8ea29a44-dbe9-4fbe-8898-0977a129b0ed" providerId="AD" clId="Web-{7060FDF6-743F-41B5-84B8-11C91E9B7192}" dt="2023-05-09T02:24:57.478" v="955" actId="1076"/>
          <ac:graphicFrameMkLst>
            <pc:docMk/>
            <pc:sldMk cId="3011411181" sldId="290"/>
            <ac:graphicFrameMk id="9" creationId="{CD2D58BD-1DEC-4C95-07E8-36A787150F84}"/>
          </ac:graphicFrameMkLst>
        </pc:graphicFrameChg>
        <pc:picChg chg="add del mod">
          <ac:chgData name="Ajit Kumar, Lekha" userId="S::lajitku@calstatela.edu::8ea29a44-dbe9-4fbe-8898-0977a129b0ed" providerId="AD" clId="Web-{7060FDF6-743F-41B5-84B8-11C91E9B7192}" dt="2023-05-09T02:23:22.224" v="937"/>
          <ac:picMkLst>
            <pc:docMk/>
            <pc:sldMk cId="3011411181" sldId="290"/>
            <ac:picMk id="2" creationId="{39E33523-9A76-7247-C1A4-3210AD1A1CE4}"/>
          </ac:picMkLst>
        </pc:picChg>
        <pc:picChg chg="add del mod">
          <ac:chgData name="Ajit Kumar, Lekha" userId="S::lajitku@calstatela.edu::8ea29a44-dbe9-4fbe-8898-0977a129b0ed" providerId="AD" clId="Web-{7060FDF6-743F-41B5-84B8-11C91E9B7192}" dt="2023-05-09T02:23:20.584" v="936"/>
          <ac:picMkLst>
            <pc:docMk/>
            <pc:sldMk cId="3011411181" sldId="290"/>
            <ac:picMk id="4" creationId="{85768DE0-DE59-5C73-ACF6-AADE5CEB9423}"/>
          </ac:picMkLst>
        </pc:picChg>
        <pc:picChg chg="add mod">
          <ac:chgData name="Ajit Kumar, Lekha" userId="S::lajitku@calstatela.edu::8ea29a44-dbe9-4fbe-8898-0977a129b0ed" providerId="AD" clId="Web-{7060FDF6-743F-41B5-84B8-11C91E9B7192}" dt="2023-05-09T02:25:44.698" v="966" actId="1076"/>
          <ac:picMkLst>
            <pc:docMk/>
            <pc:sldMk cId="3011411181" sldId="290"/>
            <ac:picMk id="5" creationId="{23D8F699-0BFF-418B-DDF1-1D8C63BB7D65}"/>
          </ac:picMkLst>
        </pc:picChg>
        <pc:picChg chg="add mod">
          <ac:chgData name="Ajit Kumar, Lekha" userId="S::lajitku@calstatela.edu::8ea29a44-dbe9-4fbe-8898-0977a129b0ed" providerId="AD" clId="Web-{7060FDF6-743F-41B5-84B8-11C91E9B7192}" dt="2023-05-09T02:25:41.339" v="965" actId="1076"/>
          <ac:picMkLst>
            <pc:docMk/>
            <pc:sldMk cId="3011411181" sldId="290"/>
            <ac:picMk id="6" creationId="{17F483CD-CE5E-D1CB-4090-C787CDF5D98A}"/>
          </ac:picMkLst>
        </pc:picChg>
      </pc:sldChg>
    </pc:docChg>
  </pc:docChgLst>
  <pc:docChgLst>
    <pc:chgData name="DANDU, SUSHMITHA" userId="S::sdandu3@calstatela.edu::d35e4126-c664-4ea4-bcf8-e2ca51e96558" providerId="AD" clId="Web-{4BA23C3A-1B0B-4EE8-9596-A0C4F68D63EA}"/>
    <pc:docChg chg="modSld">
      <pc:chgData name="DANDU, SUSHMITHA" userId="S::sdandu3@calstatela.edu::d35e4126-c664-4ea4-bcf8-e2ca51e96558" providerId="AD" clId="Web-{4BA23C3A-1B0B-4EE8-9596-A0C4F68D63EA}" dt="2023-05-08T18:01:42.649" v="155" actId="1076"/>
      <pc:docMkLst>
        <pc:docMk/>
      </pc:docMkLst>
      <pc:sldChg chg="modSp">
        <pc:chgData name="DANDU, SUSHMITHA" userId="S::sdandu3@calstatela.edu::d35e4126-c664-4ea4-bcf8-e2ca51e96558" providerId="AD" clId="Web-{4BA23C3A-1B0B-4EE8-9596-A0C4F68D63EA}" dt="2023-05-08T17:30:01.213" v="151" actId="20577"/>
        <pc:sldMkLst>
          <pc:docMk/>
          <pc:sldMk cId="332104327" sldId="259"/>
        </pc:sldMkLst>
        <pc:spChg chg="mod">
          <ac:chgData name="DANDU, SUSHMITHA" userId="S::sdandu3@calstatela.edu::d35e4126-c664-4ea4-bcf8-e2ca51e96558" providerId="AD" clId="Web-{4BA23C3A-1B0B-4EE8-9596-A0C4F68D63EA}" dt="2023-05-08T17:29:48.697" v="149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DANDU, SUSHMITHA" userId="S::sdandu3@calstatela.edu::d35e4126-c664-4ea4-bcf8-e2ca51e96558" providerId="AD" clId="Web-{4BA23C3A-1B0B-4EE8-9596-A0C4F68D63EA}" dt="2023-05-08T17:30:01.213" v="151" actId="20577"/>
          <ac:spMkLst>
            <pc:docMk/>
            <pc:sldMk cId="332104327" sldId="259"/>
            <ac:spMk id="15" creationId="{9405A1F0-98C1-4B11-8D9A-3C009ADC44D0}"/>
          </ac:spMkLst>
        </pc:spChg>
      </pc:sldChg>
      <pc:sldChg chg="modSp">
        <pc:chgData name="DANDU, SUSHMITHA" userId="S::sdandu3@calstatela.edu::d35e4126-c664-4ea4-bcf8-e2ca51e96558" providerId="AD" clId="Web-{4BA23C3A-1B0B-4EE8-9596-A0C4F68D63EA}" dt="2023-05-08T18:01:42.649" v="155" actId="1076"/>
        <pc:sldMkLst>
          <pc:docMk/>
          <pc:sldMk cId="4055079983" sldId="263"/>
        </pc:sldMkLst>
        <pc:spChg chg="mod">
          <ac:chgData name="DANDU, SUSHMITHA" userId="S::sdandu3@calstatela.edu::d35e4126-c664-4ea4-bcf8-e2ca51e96558" providerId="AD" clId="Web-{4BA23C3A-1B0B-4EE8-9596-A0C4F68D63EA}" dt="2023-05-08T18:01:42.649" v="155" actId="1076"/>
          <ac:spMkLst>
            <pc:docMk/>
            <pc:sldMk cId="4055079983" sldId="263"/>
            <ac:spMk id="328" creationId="{49F400A5-A230-77AF-0363-69482C8066F0}"/>
          </ac:spMkLst>
        </pc:spChg>
        <pc:picChg chg="mod">
          <ac:chgData name="DANDU, SUSHMITHA" userId="S::sdandu3@calstatela.edu::d35e4126-c664-4ea4-bcf8-e2ca51e96558" providerId="AD" clId="Web-{4BA23C3A-1B0B-4EE8-9596-A0C4F68D63EA}" dt="2023-05-08T18:01:38.509" v="154" actId="1076"/>
          <ac:picMkLst>
            <pc:docMk/>
            <pc:sldMk cId="4055079983" sldId="263"/>
            <ac:picMk id="327" creationId="{AA62A39F-3B3D-1F4F-5600-57C2A67B2B16}"/>
          </ac:picMkLst>
        </pc:picChg>
      </pc:sldChg>
      <pc:sldChg chg="addSp delSp modSp">
        <pc:chgData name="DANDU, SUSHMITHA" userId="S::sdandu3@calstatela.edu::d35e4126-c664-4ea4-bcf8-e2ca51e96558" providerId="AD" clId="Web-{4BA23C3A-1B0B-4EE8-9596-A0C4F68D63EA}" dt="2023-05-08T17:25:29.910" v="76" actId="20577"/>
        <pc:sldMkLst>
          <pc:docMk/>
          <pc:sldMk cId="2619301236" sldId="264"/>
        </pc:sldMkLst>
        <pc:spChg chg="add mod">
          <ac:chgData name="DANDU, SUSHMITHA" userId="S::sdandu3@calstatela.edu::d35e4126-c664-4ea4-bcf8-e2ca51e96558" providerId="AD" clId="Web-{4BA23C3A-1B0B-4EE8-9596-A0C4F68D63EA}" dt="2023-05-08T17:23:33.392" v="57" actId="20577"/>
          <ac:spMkLst>
            <pc:docMk/>
            <pc:sldMk cId="2619301236" sldId="264"/>
            <ac:spMk id="5" creationId="{740FA75C-06BD-5FF5-7188-E1BE1967A4A9}"/>
          </ac:spMkLst>
        </pc:spChg>
        <pc:spChg chg="add mod">
          <ac:chgData name="DANDU, SUSHMITHA" userId="S::sdandu3@calstatela.edu::d35e4126-c664-4ea4-bcf8-e2ca51e96558" providerId="AD" clId="Web-{4BA23C3A-1B0B-4EE8-9596-A0C4F68D63EA}" dt="2023-05-08T17:25:29.910" v="76" actId="20577"/>
          <ac:spMkLst>
            <pc:docMk/>
            <pc:sldMk cId="2619301236" sldId="264"/>
            <ac:spMk id="7" creationId="{8DF0DCBB-0EE4-B58B-FB6D-43977640304E}"/>
          </ac:spMkLst>
        </pc:spChg>
        <pc:spChg chg="del">
          <ac:chgData name="DANDU, SUSHMITHA" userId="S::sdandu3@calstatela.edu::d35e4126-c664-4ea4-bcf8-e2ca51e96558" providerId="AD" clId="Web-{4BA23C3A-1B0B-4EE8-9596-A0C4F68D63EA}" dt="2023-05-08T17:24:49.472" v="66"/>
          <ac:spMkLst>
            <pc:docMk/>
            <pc:sldMk cId="2619301236" sldId="264"/>
            <ac:spMk id="24" creationId="{918C3C97-444D-4600-8553-B9C4C1F8483B}"/>
          </ac:spMkLst>
        </pc:spChg>
        <pc:picChg chg="add del mod">
          <ac:chgData name="DANDU, SUSHMITHA" userId="S::sdandu3@calstatela.edu::d35e4126-c664-4ea4-bcf8-e2ca51e96558" providerId="AD" clId="Web-{4BA23C3A-1B0B-4EE8-9596-A0C4F68D63EA}" dt="2023-05-08T17:19:14.918" v="30"/>
          <ac:picMkLst>
            <pc:docMk/>
            <pc:sldMk cId="2619301236" sldId="264"/>
            <ac:picMk id="3" creationId="{26FCF1CC-2522-3AC6-7C67-FC2FC3D2D86A}"/>
          </ac:picMkLst>
        </pc:picChg>
        <pc:picChg chg="add mod">
          <ac:chgData name="DANDU, SUSHMITHA" userId="S::sdandu3@calstatela.edu::d35e4126-c664-4ea4-bcf8-e2ca51e96558" providerId="AD" clId="Web-{4BA23C3A-1B0B-4EE8-9596-A0C4F68D63EA}" dt="2023-05-08T17:23:40.064" v="58" actId="14100"/>
          <ac:picMkLst>
            <pc:docMk/>
            <pc:sldMk cId="2619301236" sldId="264"/>
            <ac:picMk id="4" creationId="{C730B9FC-845F-6E84-7F58-4B7DDE56952E}"/>
          </ac:picMkLst>
        </pc:picChg>
        <pc:picChg chg="add mod">
          <ac:chgData name="DANDU, SUSHMITHA" userId="S::sdandu3@calstatela.edu::d35e4126-c664-4ea4-bcf8-e2ca51e96558" providerId="AD" clId="Web-{4BA23C3A-1B0B-4EE8-9596-A0C4F68D63EA}" dt="2023-05-08T17:24:53.675" v="67" actId="1076"/>
          <ac:picMkLst>
            <pc:docMk/>
            <pc:sldMk cId="2619301236" sldId="264"/>
            <ac:picMk id="6" creationId="{9CF72499-3F7A-048B-CB48-BF9CA1DE71DA}"/>
          </ac:picMkLst>
        </pc:picChg>
        <pc:picChg chg="del">
          <ac:chgData name="DANDU, SUSHMITHA" userId="S::sdandu3@calstatela.edu::d35e4126-c664-4ea4-bcf8-e2ca51e96558" providerId="AD" clId="Web-{4BA23C3A-1B0B-4EE8-9596-A0C4F68D63EA}" dt="2023-05-08T17:17:43.979" v="22"/>
          <ac:picMkLst>
            <pc:docMk/>
            <pc:sldMk cId="2619301236" sldId="264"/>
            <ac:picMk id="43" creationId="{ED8C83BE-CA49-F423-9CF5-9CA6CC6B277D}"/>
          </ac:picMkLst>
        </pc:picChg>
      </pc:sldChg>
      <pc:sldChg chg="modSp">
        <pc:chgData name="DANDU, SUSHMITHA" userId="S::sdandu3@calstatela.edu::d35e4126-c664-4ea4-bcf8-e2ca51e96558" providerId="AD" clId="Web-{4BA23C3A-1B0B-4EE8-9596-A0C4F68D63EA}" dt="2023-05-08T17:16:34.415" v="21" actId="20577"/>
        <pc:sldMkLst>
          <pc:docMk/>
          <pc:sldMk cId="744379741" sldId="265"/>
        </pc:sldMkLst>
        <pc:spChg chg="mod">
          <ac:chgData name="DANDU, SUSHMITHA" userId="S::sdandu3@calstatela.edu::d35e4126-c664-4ea4-bcf8-e2ca51e96558" providerId="AD" clId="Web-{4BA23C3A-1B0B-4EE8-9596-A0C4F68D63EA}" dt="2023-05-08T17:14:39.616" v="8" actId="20577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DANDU, SUSHMITHA" userId="S::sdandu3@calstatela.edu::d35e4126-c664-4ea4-bcf8-e2ca51e96558" providerId="AD" clId="Web-{4BA23C3A-1B0B-4EE8-9596-A0C4F68D63EA}" dt="2023-05-08T17:16:34.415" v="21" actId="20577"/>
          <ac:spMkLst>
            <pc:docMk/>
            <pc:sldMk cId="744379741" sldId="265"/>
            <ac:spMk id="7" creationId="{E4F2B916-C94D-5EE8-C6F6-26CE9FB9D988}"/>
          </ac:spMkLst>
        </pc:spChg>
      </pc:sldChg>
      <pc:sldChg chg="modSp">
        <pc:chgData name="DANDU, SUSHMITHA" userId="S::sdandu3@calstatela.edu::d35e4126-c664-4ea4-bcf8-e2ca51e96558" providerId="AD" clId="Web-{4BA23C3A-1B0B-4EE8-9596-A0C4F68D63EA}" dt="2023-05-08T17:54:00.039" v="153" actId="20577"/>
        <pc:sldMkLst>
          <pc:docMk/>
          <pc:sldMk cId="2303579910" sldId="268"/>
        </pc:sldMkLst>
        <pc:spChg chg="mod">
          <ac:chgData name="DANDU, SUSHMITHA" userId="S::sdandu3@calstatela.edu::d35e4126-c664-4ea4-bcf8-e2ca51e96558" providerId="AD" clId="Web-{4BA23C3A-1B0B-4EE8-9596-A0C4F68D63EA}" dt="2023-05-08T17:54:00.039" v="153" actId="20577"/>
          <ac:spMkLst>
            <pc:docMk/>
            <pc:sldMk cId="2303579910" sldId="268"/>
            <ac:spMk id="12" creationId="{4AD69EFE-190D-1955-2AF1-2A1F833F9603}"/>
          </ac:spMkLst>
        </pc:spChg>
      </pc:sldChg>
      <pc:sldChg chg="modSp">
        <pc:chgData name="DANDU, SUSHMITHA" userId="S::sdandu3@calstatela.edu::d35e4126-c664-4ea4-bcf8-e2ca51e96558" providerId="AD" clId="Web-{4BA23C3A-1B0B-4EE8-9596-A0C4F68D63EA}" dt="2023-05-08T17:29:30.118" v="148"/>
        <pc:sldMkLst>
          <pc:docMk/>
          <pc:sldMk cId="2896385493" sldId="270"/>
        </pc:sldMkLst>
        <pc:graphicFrameChg chg="mod modGraphic">
          <ac:chgData name="DANDU, SUSHMITHA" userId="S::sdandu3@calstatela.edu::d35e4126-c664-4ea4-bcf8-e2ca51e96558" providerId="AD" clId="Web-{4BA23C3A-1B0B-4EE8-9596-A0C4F68D63EA}" dt="2023-05-08T17:29:30.118" v="148"/>
          <ac:graphicFrameMkLst>
            <pc:docMk/>
            <pc:sldMk cId="2896385493" sldId="270"/>
            <ac:graphicFrameMk id="9" creationId="{CD2D58BD-1DEC-4C95-07E8-36A787150F84}"/>
          </ac:graphicFrameMkLst>
        </pc:graphicFrameChg>
      </pc:sldChg>
    </pc:docChg>
  </pc:docChgLst>
  <pc:docChgLst>
    <pc:chgData name="Ajit Kumar, Lekha" userId="S::lajitku@calstatela.edu::8ea29a44-dbe9-4fbe-8898-0977a129b0ed" providerId="AD" clId="Web-{59E30294-E14F-4DE3-AA93-C312ADB7A849}"/>
    <pc:docChg chg="addSld delSld modSld sldOrd">
      <pc:chgData name="Ajit Kumar, Lekha" userId="S::lajitku@calstatela.edu::8ea29a44-dbe9-4fbe-8898-0977a129b0ed" providerId="AD" clId="Web-{59E30294-E14F-4DE3-AA93-C312ADB7A849}" dt="2023-05-09T01:04:01.822" v="524" actId="14100"/>
      <pc:docMkLst>
        <pc:docMk/>
      </pc:docMkLst>
      <pc:sldChg chg="modSp mod setBg">
        <pc:chgData name="Ajit Kumar, Lekha" userId="S::lajitku@calstatela.edu::8ea29a44-dbe9-4fbe-8898-0977a129b0ed" providerId="AD" clId="Web-{59E30294-E14F-4DE3-AA93-C312ADB7A849}" dt="2023-05-09T00:30:44.617" v="182" actId="1076"/>
        <pc:sldMkLst>
          <pc:docMk/>
          <pc:sldMk cId="2586058810" sldId="256"/>
        </pc:sldMkLst>
        <pc:spChg chg="mod">
          <ac:chgData name="Ajit Kumar, Lekha" userId="S::lajitku@calstatela.edu::8ea29a44-dbe9-4fbe-8898-0977a129b0ed" providerId="AD" clId="Web-{59E30294-E14F-4DE3-AA93-C312ADB7A849}" dt="2023-05-09T00:30:37.289" v="181" actId="1076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Ajit Kumar, Lekha" userId="S::lajitku@calstatela.edu::8ea29a44-dbe9-4fbe-8898-0977a129b0ed" providerId="AD" clId="Web-{59E30294-E14F-4DE3-AA93-C312ADB7A849}" dt="2023-05-09T00:30:44.617" v="182" actId="1076"/>
          <ac:spMkLst>
            <pc:docMk/>
            <pc:sldMk cId="2586058810" sldId="256"/>
            <ac:spMk id="5" creationId="{EA337039-D2C9-4148-CF5F-457555A047D1}"/>
          </ac:spMkLst>
        </pc:spChg>
      </pc:sldChg>
      <pc:sldChg chg="del">
        <pc:chgData name="Ajit Kumar, Lekha" userId="S::lajitku@calstatela.edu::8ea29a44-dbe9-4fbe-8898-0977a129b0ed" providerId="AD" clId="Web-{59E30294-E14F-4DE3-AA93-C312ADB7A849}" dt="2023-05-09T00:21:52.761" v="88"/>
        <pc:sldMkLst>
          <pc:docMk/>
          <pc:sldMk cId="1713219598" sldId="257"/>
        </pc:sldMkLst>
      </pc:sldChg>
      <pc:sldChg chg="modSp mod setBg">
        <pc:chgData name="Ajit Kumar, Lekha" userId="S::lajitku@calstatela.edu::8ea29a44-dbe9-4fbe-8898-0977a129b0ed" providerId="AD" clId="Web-{59E30294-E14F-4DE3-AA93-C312ADB7A849}" dt="2023-05-09T00:31:10.696" v="185" actId="20577"/>
        <pc:sldMkLst>
          <pc:docMk/>
          <pc:sldMk cId="3571516367" sldId="258"/>
        </pc:sldMkLst>
        <pc:spChg chg="mod">
          <ac:chgData name="Ajit Kumar, Lekha" userId="S::lajitku@calstatela.edu::8ea29a44-dbe9-4fbe-8898-0977a129b0ed" providerId="AD" clId="Web-{59E30294-E14F-4DE3-AA93-C312ADB7A849}" dt="2023-05-09T00:31:10.696" v="185" actId="20577"/>
          <ac:spMkLst>
            <pc:docMk/>
            <pc:sldMk cId="3571516367" sldId="258"/>
            <ac:spMk id="2" creationId="{0A32731C-311B-46F7-A865-6C3AF6B09A47}"/>
          </ac:spMkLst>
        </pc:spChg>
      </pc:sldChg>
      <pc:sldChg chg="modSp mod setBg">
        <pc:chgData name="Ajit Kumar, Lekha" userId="S::lajitku@calstatela.edu::8ea29a44-dbe9-4fbe-8898-0977a129b0ed" providerId="AD" clId="Web-{59E30294-E14F-4DE3-AA93-C312ADB7A849}" dt="2023-05-09T01:04:01.822" v="524" actId="14100"/>
        <pc:sldMkLst>
          <pc:docMk/>
          <pc:sldMk cId="1663780162" sldId="260"/>
        </pc:sldMkLst>
        <pc:spChg chg="mod">
          <ac:chgData name="Ajit Kumar, Lekha" userId="S::lajitku@calstatela.edu::8ea29a44-dbe9-4fbe-8898-0977a129b0ed" providerId="AD" clId="Web-{59E30294-E14F-4DE3-AA93-C312ADB7A849}" dt="2023-05-09T01:03:18.259" v="521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Ajit Kumar, Lekha" userId="S::lajitku@calstatela.edu::8ea29a44-dbe9-4fbe-8898-0977a129b0ed" providerId="AD" clId="Web-{59E30294-E14F-4DE3-AA93-C312ADB7A849}" dt="2023-05-09T01:03:29.259" v="522"/>
          <ac:spMkLst>
            <pc:docMk/>
            <pc:sldMk cId="1663780162" sldId="260"/>
            <ac:spMk id="25" creationId="{74AC90B5-BC29-6DCB-B635-BDF7CC42C32B}"/>
          </ac:spMkLst>
        </pc:spChg>
        <pc:picChg chg="mod">
          <ac:chgData name="Ajit Kumar, Lekha" userId="S::lajitku@calstatela.edu::8ea29a44-dbe9-4fbe-8898-0977a129b0ed" providerId="AD" clId="Web-{59E30294-E14F-4DE3-AA93-C312ADB7A849}" dt="2023-05-09T01:04:01.822" v="524" actId="14100"/>
          <ac:picMkLst>
            <pc:docMk/>
            <pc:sldMk cId="1663780162" sldId="260"/>
            <ac:picMk id="4" creationId="{4E377AFD-6459-A544-4722-C1B6F794DD2D}"/>
          </ac:picMkLst>
        </pc:picChg>
      </pc:sldChg>
      <pc:sldChg chg="addSp delSp modSp">
        <pc:chgData name="Ajit Kumar, Lekha" userId="S::lajitku@calstatela.edu::8ea29a44-dbe9-4fbe-8898-0977a129b0ed" providerId="AD" clId="Web-{59E30294-E14F-4DE3-AA93-C312ADB7A849}" dt="2023-05-09T00:37:14.299" v="279" actId="1076"/>
        <pc:sldMkLst>
          <pc:docMk/>
          <pc:sldMk cId="379728094" sldId="262"/>
        </pc:sldMkLst>
        <pc:spChg chg="add mod">
          <ac:chgData name="Ajit Kumar, Lekha" userId="S::lajitku@calstatela.edu::8ea29a44-dbe9-4fbe-8898-0977a129b0ed" providerId="AD" clId="Web-{59E30294-E14F-4DE3-AA93-C312ADB7A849}" dt="2023-05-09T00:35:37.499" v="252" actId="20577"/>
          <ac:spMkLst>
            <pc:docMk/>
            <pc:sldMk cId="379728094" sldId="262"/>
            <ac:spMk id="117" creationId="{F7C5D5A5-F754-E252-4B8B-4C202524A21D}"/>
          </ac:spMkLst>
        </pc:spChg>
        <pc:spChg chg="add del mod">
          <ac:chgData name="Ajit Kumar, Lekha" userId="S::lajitku@calstatela.edu::8ea29a44-dbe9-4fbe-8898-0977a129b0ed" providerId="AD" clId="Web-{59E30294-E14F-4DE3-AA93-C312ADB7A849}" dt="2023-05-09T00:32:20.338" v="199"/>
          <ac:spMkLst>
            <pc:docMk/>
            <pc:sldMk cId="379728094" sldId="262"/>
            <ac:spMk id="118" creationId="{5E0B8531-FA09-D1AF-55DC-0E4B86F3936B}"/>
          </ac:spMkLst>
        </pc:spChg>
        <pc:spChg chg="add del mod">
          <ac:chgData name="Ajit Kumar, Lekha" userId="S::lajitku@calstatela.edu::8ea29a44-dbe9-4fbe-8898-0977a129b0ed" providerId="AD" clId="Web-{59E30294-E14F-4DE3-AA93-C312ADB7A849}" dt="2023-05-09T00:32:34.323" v="203"/>
          <ac:spMkLst>
            <pc:docMk/>
            <pc:sldMk cId="379728094" sldId="262"/>
            <ac:spMk id="119" creationId="{6D6B09E8-1CCC-1251-5AE4-C756CE46C0CC}"/>
          </ac:spMkLst>
        </pc:spChg>
        <pc:spChg chg="add mod">
          <ac:chgData name="Ajit Kumar, Lekha" userId="S::lajitku@calstatela.edu::8ea29a44-dbe9-4fbe-8898-0977a129b0ed" providerId="AD" clId="Web-{59E30294-E14F-4DE3-AA93-C312ADB7A849}" dt="2023-05-09T00:35:41.265" v="254" actId="20577"/>
          <ac:spMkLst>
            <pc:docMk/>
            <pc:sldMk cId="379728094" sldId="262"/>
            <ac:spMk id="120" creationId="{623A5CA6-72EE-969B-7651-FA5414586103}"/>
          </ac:spMkLst>
        </pc:spChg>
        <pc:spChg chg="add del mod">
          <ac:chgData name="Ajit Kumar, Lekha" userId="S::lajitku@calstatela.edu::8ea29a44-dbe9-4fbe-8898-0977a129b0ed" providerId="AD" clId="Web-{59E30294-E14F-4DE3-AA93-C312ADB7A849}" dt="2023-05-09T00:35:47.109" v="256"/>
          <ac:spMkLst>
            <pc:docMk/>
            <pc:sldMk cId="379728094" sldId="262"/>
            <ac:spMk id="121" creationId="{3EF5248F-D885-0088-C4B4-161C336D7A3F}"/>
          </ac:spMkLst>
        </pc:spChg>
        <pc:spChg chg="add mod">
          <ac:chgData name="Ajit Kumar, Lekha" userId="S::lajitku@calstatela.edu::8ea29a44-dbe9-4fbe-8898-0977a129b0ed" providerId="AD" clId="Web-{59E30294-E14F-4DE3-AA93-C312ADB7A849}" dt="2023-05-09T00:37:14.299" v="279" actId="1076"/>
          <ac:spMkLst>
            <pc:docMk/>
            <pc:sldMk cId="379728094" sldId="262"/>
            <ac:spMk id="122" creationId="{F4DC5611-DAA1-FBD1-F8B2-31CCDF6B347B}"/>
          </ac:spMkLst>
        </pc:spChg>
        <pc:graphicFrameChg chg="del mod modGraphic">
          <ac:chgData name="Ajit Kumar, Lekha" userId="S::lajitku@calstatela.edu::8ea29a44-dbe9-4fbe-8898-0977a129b0ed" providerId="AD" clId="Web-{59E30294-E14F-4DE3-AA93-C312ADB7A849}" dt="2023-05-09T00:27:11.221" v="146"/>
          <ac:graphicFrameMkLst>
            <pc:docMk/>
            <pc:sldMk cId="379728094" sldId="262"/>
            <ac:graphicFrameMk id="24" creationId="{0531B9AA-DEFE-FA13-B09F-56BEB0E6AE0F}"/>
          </ac:graphicFrameMkLst>
        </pc:graphicFrameChg>
      </pc:sldChg>
      <pc:sldChg chg="del">
        <pc:chgData name="Ajit Kumar, Lekha" userId="S::lajitku@calstatela.edu::8ea29a44-dbe9-4fbe-8898-0977a129b0ed" providerId="AD" clId="Web-{59E30294-E14F-4DE3-AA93-C312ADB7A849}" dt="2023-05-09T01:02:30.867" v="511"/>
        <pc:sldMkLst>
          <pc:docMk/>
          <pc:sldMk cId="4055079983" sldId="263"/>
        </pc:sldMkLst>
      </pc:sldChg>
      <pc:sldChg chg="addSp modSp">
        <pc:chgData name="Ajit Kumar, Lekha" userId="S::lajitku@calstatela.edu::8ea29a44-dbe9-4fbe-8898-0977a129b0ed" providerId="AD" clId="Web-{59E30294-E14F-4DE3-AA93-C312ADB7A849}" dt="2023-05-09T01:00:25.754" v="510" actId="1076"/>
        <pc:sldMkLst>
          <pc:docMk/>
          <pc:sldMk cId="2619301236" sldId="264"/>
        </pc:sldMkLst>
        <pc:spChg chg="add mod">
          <ac:chgData name="Ajit Kumar, Lekha" userId="S::lajitku@calstatela.edu::8ea29a44-dbe9-4fbe-8898-0977a129b0ed" providerId="AD" clId="Web-{59E30294-E14F-4DE3-AA93-C312ADB7A849}" dt="2023-05-09T00:59:44.816" v="494" actId="1076"/>
          <ac:spMkLst>
            <pc:docMk/>
            <pc:sldMk cId="2619301236" sldId="264"/>
            <ac:spMk id="3" creationId="{A6D59EAB-2B72-DD77-C582-A60B8AB45C1B}"/>
          </ac:spMkLst>
        </pc:spChg>
        <pc:spChg chg="add mod">
          <ac:chgData name="Ajit Kumar, Lekha" userId="S::lajitku@calstatela.edu::8ea29a44-dbe9-4fbe-8898-0977a129b0ed" providerId="AD" clId="Web-{59E30294-E14F-4DE3-AA93-C312ADB7A849}" dt="2023-05-09T01:00:25.754" v="510" actId="1076"/>
          <ac:spMkLst>
            <pc:docMk/>
            <pc:sldMk cId="2619301236" sldId="264"/>
            <ac:spMk id="8" creationId="{B9BC4A58-4AED-4DBD-69C6-B831F2908846}"/>
          </ac:spMkLst>
        </pc:spChg>
        <pc:picChg chg="mod">
          <ac:chgData name="Ajit Kumar, Lekha" userId="S::lajitku@calstatela.edu::8ea29a44-dbe9-4fbe-8898-0977a129b0ed" providerId="AD" clId="Web-{59E30294-E14F-4DE3-AA93-C312ADB7A849}" dt="2023-05-09T00:54:19.074" v="464" actId="1076"/>
          <ac:picMkLst>
            <pc:docMk/>
            <pc:sldMk cId="2619301236" sldId="264"/>
            <ac:picMk id="4" creationId="{C730B9FC-845F-6E84-7F58-4B7DDE56952E}"/>
          </ac:picMkLst>
        </pc:picChg>
      </pc:sldChg>
      <pc:sldChg chg="addSp delSp modSp mod setBg chgLayout">
        <pc:chgData name="Ajit Kumar, Lekha" userId="S::lajitku@calstatela.edu::8ea29a44-dbe9-4fbe-8898-0977a129b0ed" providerId="AD" clId="Web-{59E30294-E14F-4DE3-AA93-C312ADB7A849}" dt="2023-05-09T00:51:37.757" v="421"/>
        <pc:sldMkLst>
          <pc:docMk/>
          <pc:sldMk cId="744379741" sldId="265"/>
        </pc:sldMkLst>
        <pc:spChg chg="mod">
          <ac:chgData name="Ajit Kumar, Lekha" userId="S::lajitku@calstatela.edu::8ea29a44-dbe9-4fbe-8898-0977a129b0ed" providerId="AD" clId="Web-{59E30294-E14F-4DE3-AA93-C312ADB7A849}" dt="2023-05-09T00:51:20.616" v="419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Ajit Kumar, Lekha" userId="S::lajitku@calstatela.edu::8ea29a44-dbe9-4fbe-8898-0977a129b0ed" providerId="AD" clId="Web-{59E30294-E14F-4DE3-AA93-C312ADB7A849}" dt="2023-05-09T00:51:20.616" v="419"/>
          <ac:spMkLst>
            <pc:docMk/>
            <pc:sldMk cId="744379741" sldId="265"/>
            <ac:spMk id="3" creationId="{45FD0450-A909-4CD9-8912-96A19ACEB7CB}"/>
          </ac:spMkLst>
        </pc:spChg>
        <pc:spChg chg="mod">
          <ac:chgData name="Ajit Kumar, Lekha" userId="S::lajitku@calstatela.edu::8ea29a44-dbe9-4fbe-8898-0977a129b0ed" providerId="AD" clId="Web-{59E30294-E14F-4DE3-AA93-C312ADB7A849}" dt="2023-05-09T00:51:20.616" v="419"/>
          <ac:spMkLst>
            <pc:docMk/>
            <pc:sldMk cId="744379741" sldId="265"/>
            <ac:spMk id="5" creationId="{3555A49C-96F4-440D-B89E-A0AE94F70108}"/>
          </ac:spMkLst>
        </pc:spChg>
        <pc:spChg chg="mod">
          <ac:chgData name="Ajit Kumar, Lekha" userId="S::lajitku@calstatela.edu::8ea29a44-dbe9-4fbe-8898-0977a129b0ed" providerId="AD" clId="Web-{59E30294-E14F-4DE3-AA93-C312ADB7A849}" dt="2023-05-09T00:51:20.616" v="419"/>
          <ac:spMkLst>
            <pc:docMk/>
            <pc:sldMk cId="744379741" sldId="265"/>
            <ac:spMk id="6" creationId="{F2A39FA3-9AE3-4689-A469-B7D2DFCCC2D9}"/>
          </ac:spMkLst>
        </pc:spChg>
        <pc:spChg chg="mod ord">
          <ac:chgData name="Ajit Kumar, Lekha" userId="S::lajitku@calstatela.edu::8ea29a44-dbe9-4fbe-8898-0977a129b0ed" providerId="AD" clId="Web-{59E30294-E14F-4DE3-AA93-C312ADB7A849}" dt="2023-05-09T00:51:20.616" v="419"/>
          <ac:spMkLst>
            <pc:docMk/>
            <pc:sldMk cId="744379741" sldId="265"/>
            <ac:spMk id="7" creationId="{E4F2B916-C94D-5EE8-C6F6-26CE9FB9D988}"/>
          </ac:spMkLst>
        </pc:spChg>
        <pc:spChg chg="add del mod">
          <ac:chgData name="Ajit Kumar, Lekha" userId="S::lajitku@calstatela.edu::8ea29a44-dbe9-4fbe-8898-0977a129b0ed" providerId="AD" clId="Web-{59E30294-E14F-4DE3-AA93-C312ADB7A849}" dt="2023-05-09T00:51:20.616" v="419"/>
          <ac:spMkLst>
            <pc:docMk/>
            <pc:sldMk cId="744379741" sldId="265"/>
            <ac:spMk id="12" creationId="{13FADC4B-750D-BAC8-CD4A-4B74B561E009}"/>
          </ac:spMkLst>
        </pc:spChg>
        <pc:spChg chg="add del mod">
          <ac:chgData name="Ajit Kumar, Lekha" userId="S::lajitku@calstatela.edu::8ea29a44-dbe9-4fbe-8898-0977a129b0ed" providerId="AD" clId="Web-{59E30294-E14F-4DE3-AA93-C312ADB7A849}" dt="2023-05-09T00:51:20.616" v="419"/>
          <ac:spMkLst>
            <pc:docMk/>
            <pc:sldMk cId="744379741" sldId="265"/>
            <ac:spMk id="14" creationId="{185E75E4-A420-144D-D9ED-104760CE1197}"/>
          </ac:spMkLst>
        </pc:spChg>
        <pc:spChg chg="add del mod">
          <ac:chgData name="Ajit Kumar, Lekha" userId="S::lajitku@calstatela.edu::8ea29a44-dbe9-4fbe-8898-0977a129b0ed" providerId="AD" clId="Web-{59E30294-E14F-4DE3-AA93-C312ADB7A849}" dt="2023-05-09T00:51:20.616" v="419"/>
          <ac:spMkLst>
            <pc:docMk/>
            <pc:sldMk cId="744379741" sldId="265"/>
            <ac:spMk id="16" creationId="{F7F98960-76EB-0A8A-8327-BCE80A07E863}"/>
          </ac:spMkLst>
        </pc:spChg>
        <pc:spChg chg="add del mod">
          <ac:chgData name="Ajit Kumar, Lekha" userId="S::lajitku@calstatela.edu::8ea29a44-dbe9-4fbe-8898-0977a129b0ed" providerId="AD" clId="Web-{59E30294-E14F-4DE3-AA93-C312ADB7A849}" dt="2023-05-09T00:51:20.616" v="419"/>
          <ac:spMkLst>
            <pc:docMk/>
            <pc:sldMk cId="744379741" sldId="265"/>
            <ac:spMk id="18" creationId="{660D8D40-3A1A-4F53-89F9-3192E296493A}"/>
          </ac:spMkLst>
        </pc:spChg>
        <pc:spChg chg="add del mod">
          <ac:chgData name="Ajit Kumar, Lekha" userId="S::lajitku@calstatela.edu::8ea29a44-dbe9-4fbe-8898-0977a129b0ed" providerId="AD" clId="Web-{59E30294-E14F-4DE3-AA93-C312ADB7A849}" dt="2023-05-09T00:51:20.616" v="419"/>
          <ac:spMkLst>
            <pc:docMk/>
            <pc:sldMk cId="744379741" sldId="265"/>
            <ac:spMk id="20" creationId="{DC659B83-94DF-93AC-799F-ABFB3F216CB9}"/>
          </ac:spMkLst>
        </pc:spChg>
      </pc:sldChg>
      <pc:sldChg chg="addSp modSp mod setBg">
        <pc:chgData name="Ajit Kumar, Lekha" userId="S::lajitku@calstatela.edu::8ea29a44-dbe9-4fbe-8898-0977a129b0ed" providerId="AD" clId="Web-{59E30294-E14F-4DE3-AA93-C312ADB7A849}" dt="2023-05-09T00:26:41.111" v="144" actId="1076"/>
        <pc:sldMkLst>
          <pc:docMk/>
          <pc:sldMk cId="2303579910" sldId="268"/>
        </pc:sldMkLst>
        <pc:spChg chg="mod">
          <ac:chgData name="Ajit Kumar, Lekha" userId="S::lajitku@calstatela.edu::8ea29a44-dbe9-4fbe-8898-0977a129b0ed" providerId="AD" clId="Web-{59E30294-E14F-4DE3-AA93-C312ADB7A849}" dt="2023-05-09T00:17:38.848" v="45" actId="20577"/>
          <ac:spMkLst>
            <pc:docMk/>
            <pc:sldMk cId="2303579910" sldId="268"/>
            <ac:spMk id="2" creationId="{AFC6D044-C704-4974-935B-AE3D7EFC9BC4}"/>
          </ac:spMkLst>
        </pc:spChg>
        <pc:spChg chg="add mod">
          <ac:chgData name="Ajit Kumar, Lekha" userId="S::lajitku@calstatela.edu::8ea29a44-dbe9-4fbe-8898-0977a129b0ed" providerId="AD" clId="Web-{59E30294-E14F-4DE3-AA93-C312ADB7A849}" dt="2023-05-09T00:18:12.365" v="54" actId="20577"/>
          <ac:spMkLst>
            <pc:docMk/>
            <pc:sldMk cId="2303579910" sldId="268"/>
            <ac:spMk id="4" creationId="{9D250407-16E7-A0E3-D15B-9CFB945021C2}"/>
          </ac:spMkLst>
        </pc:spChg>
        <pc:spChg chg="add mod">
          <ac:chgData name="Ajit Kumar, Lekha" userId="S::lajitku@calstatela.edu::8ea29a44-dbe9-4fbe-8898-0977a129b0ed" providerId="AD" clId="Web-{59E30294-E14F-4DE3-AA93-C312ADB7A849}" dt="2023-05-09T00:26:26.252" v="141" actId="1076"/>
          <ac:spMkLst>
            <pc:docMk/>
            <pc:sldMk cId="2303579910" sldId="268"/>
            <ac:spMk id="5" creationId="{077A5B15-7947-7BD0-854D-1101D7B25378}"/>
          </ac:spMkLst>
        </pc:spChg>
        <pc:spChg chg="add mod">
          <ac:chgData name="Ajit Kumar, Lekha" userId="S::lajitku@calstatela.edu::8ea29a44-dbe9-4fbe-8898-0977a129b0ed" providerId="AD" clId="Web-{59E30294-E14F-4DE3-AA93-C312ADB7A849}" dt="2023-05-09T00:26:36.486" v="143" actId="1076"/>
          <ac:spMkLst>
            <pc:docMk/>
            <pc:sldMk cId="2303579910" sldId="268"/>
            <ac:spMk id="6" creationId="{98F4799B-86CD-CD3D-7B69-995AE3A16BA7}"/>
          </ac:spMkLst>
        </pc:spChg>
        <pc:spChg chg="mod">
          <ac:chgData name="Ajit Kumar, Lekha" userId="S::lajitku@calstatela.edu::8ea29a44-dbe9-4fbe-8898-0977a129b0ed" providerId="AD" clId="Web-{59E30294-E14F-4DE3-AA93-C312ADB7A849}" dt="2023-05-09T00:26:41.111" v="144" actId="1076"/>
          <ac:spMkLst>
            <pc:docMk/>
            <pc:sldMk cId="2303579910" sldId="268"/>
            <ac:spMk id="8" creationId="{488799BF-264F-9FC7-72D6-B6A09C917CC4}"/>
          </ac:spMkLst>
        </pc:spChg>
        <pc:spChg chg="mod">
          <ac:chgData name="Ajit Kumar, Lekha" userId="S::lajitku@calstatela.edu::8ea29a44-dbe9-4fbe-8898-0977a129b0ed" providerId="AD" clId="Web-{59E30294-E14F-4DE3-AA93-C312ADB7A849}" dt="2023-05-09T00:26:31.517" v="142" actId="1076"/>
          <ac:spMkLst>
            <pc:docMk/>
            <pc:sldMk cId="2303579910" sldId="268"/>
            <ac:spMk id="12" creationId="{4AD69EFE-190D-1955-2AF1-2A1F833F9603}"/>
          </ac:spMkLst>
        </pc:spChg>
      </pc:sldChg>
      <pc:sldChg chg="addSp delSp modSp ord">
        <pc:chgData name="Ajit Kumar, Lekha" userId="S::lajitku@calstatela.edu::8ea29a44-dbe9-4fbe-8898-0977a129b0ed" providerId="AD" clId="Web-{59E30294-E14F-4DE3-AA93-C312ADB7A849}" dt="2023-05-09T00:54:06.464" v="463" actId="1076"/>
        <pc:sldMkLst>
          <pc:docMk/>
          <pc:sldMk cId="1188519543" sldId="272"/>
        </pc:sldMkLst>
        <pc:spChg chg="mod">
          <ac:chgData name="Ajit Kumar, Lekha" userId="S::lajitku@calstatela.edu::8ea29a44-dbe9-4fbe-8898-0977a129b0ed" providerId="AD" clId="Web-{59E30294-E14F-4DE3-AA93-C312ADB7A849}" dt="2023-05-09T00:54:06.464" v="463" actId="1076"/>
          <ac:spMkLst>
            <pc:docMk/>
            <pc:sldMk cId="1188519543" sldId="272"/>
            <ac:spMk id="2" creationId="{B1FE5F11-B7B9-4B80-8C6A-A8A7A7190B77}"/>
          </ac:spMkLst>
        </pc:spChg>
        <pc:spChg chg="del mod">
          <ac:chgData name="Ajit Kumar, Lekha" userId="S::lajitku@calstatela.edu::8ea29a44-dbe9-4fbe-8898-0977a129b0ed" providerId="AD" clId="Web-{59E30294-E14F-4DE3-AA93-C312ADB7A849}" dt="2023-05-09T00:52:16.024" v="432"/>
          <ac:spMkLst>
            <pc:docMk/>
            <pc:sldMk cId="1188519543" sldId="272"/>
            <ac:spMk id="3" creationId="{DA8AFAA9-633A-475C-B8ED-840A34F7294D}"/>
          </ac:spMkLst>
        </pc:spChg>
        <pc:spChg chg="add del mod">
          <ac:chgData name="Ajit Kumar, Lekha" userId="S::lajitku@calstatela.edu::8ea29a44-dbe9-4fbe-8898-0977a129b0ed" providerId="AD" clId="Web-{59E30294-E14F-4DE3-AA93-C312ADB7A849}" dt="2023-05-09T00:53:04.775" v="450"/>
          <ac:spMkLst>
            <pc:docMk/>
            <pc:sldMk cId="1188519543" sldId="272"/>
            <ac:spMk id="5" creationId="{9CB29848-2B21-D47C-BFD7-09804DA37A97}"/>
          </ac:spMkLst>
        </pc:spChg>
        <pc:picChg chg="add mod">
          <ac:chgData name="Ajit Kumar, Lekha" userId="S::lajitku@calstatela.edu::8ea29a44-dbe9-4fbe-8898-0977a129b0ed" providerId="AD" clId="Web-{59E30294-E14F-4DE3-AA93-C312ADB7A849}" dt="2023-05-09T00:53:32.198" v="454" actId="14100"/>
          <ac:picMkLst>
            <pc:docMk/>
            <pc:sldMk cId="1188519543" sldId="272"/>
            <ac:picMk id="7" creationId="{F76AAFDF-A88F-68BD-4DB4-CE5E54244902}"/>
          </ac:picMkLst>
        </pc:picChg>
      </pc:sldChg>
      <pc:sldChg chg="addSp delSp modSp mod setBg">
        <pc:chgData name="Ajit Kumar, Lekha" userId="S::lajitku@calstatela.edu::8ea29a44-dbe9-4fbe-8898-0977a129b0ed" providerId="AD" clId="Web-{59E30294-E14F-4DE3-AA93-C312ADB7A849}" dt="2023-05-09T00:49:54.864" v="415" actId="20577"/>
        <pc:sldMkLst>
          <pc:docMk/>
          <pc:sldMk cId="1403515257" sldId="273"/>
        </pc:sldMkLst>
        <pc:spChg chg="add mod">
          <ac:chgData name="Ajit Kumar, Lekha" userId="S::lajitku@calstatela.edu::8ea29a44-dbe9-4fbe-8898-0977a129b0ed" providerId="AD" clId="Web-{59E30294-E14F-4DE3-AA93-C312ADB7A849}" dt="2023-05-09T00:49:50.708" v="414"/>
          <ac:spMkLst>
            <pc:docMk/>
            <pc:sldMk cId="1403515257" sldId="273"/>
            <ac:spMk id="2" creationId="{7D07D889-687B-06E4-92F5-D0B8DB721082}"/>
          </ac:spMkLst>
        </pc:spChg>
        <pc:spChg chg="mod">
          <ac:chgData name="Ajit Kumar, Lekha" userId="S::lajitku@calstatela.edu::8ea29a44-dbe9-4fbe-8898-0977a129b0ed" providerId="AD" clId="Web-{59E30294-E14F-4DE3-AA93-C312ADB7A849}" dt="2023-05-09T00:49:54.864" v="415" actId="20577"/>
          <ac:spMkLst>
            <pc:docMk/>
            <pc:sldMk cId="1403515257" sldId="273"/>
            <ac:spMk id="3" creationId="{3E5FEE2D-79E5-4C1D-8BF7-EE619CA7039A}"/>
          </ac:spMkLst>
        </pc:spChg>
        <pc:spChg chg="add mod">
          <ac:chgData name="Ajit Kumar, Lekha" userId="S::lajitku@calstatela.edu::8ea29a44-dbe9-4fbe-8898-0977a129b0ed" providerId="AD" clId="Web-{59E30294-E14F-4DE3-AA93-C312ADB7A849}" dt="2023-05-09T00:49:40.145" v="412"/>
          <ac:spMkLst>
            <pc:docMk/>
            <pc:sldMk cId="1403515257" sldId="273"/>
            <ac:spMk id="5" creationId="{516E7518-ECF1-0AB3-219E-40D22A8B89F4}"/>
          </ac:spMkLst>
        </pc:spChg>
        <pc:spChg chg="add mod">
          <ac:chgData name="Ajit Kumar, Lekha" userId="S::lajitku@calstatela.edu::8ea29a44-dbe9-4fbe-8898-0977a129b0ed" providerId="AD" clId="Web-{59E30294-E14F-4DE3-AA93-C312ADB7A849}" dt="2023-05-09T00:49:33.801" v="411"/>
          <ac:spMkLst>
            <pc:docMk/>
            <pc:sldMk cId="1403515257" sldId="273"/>
            <ac:spMk id="10" creationId="{F09A95E1-8DD6-5026-E062-19316327AB54}"/>
          </ac:spMkLst>
        </pc:spChg>
        <pc:spChg chg="add mod">
          <ac:chgData name="Ajit Kumar, Lekha" userId="S::lajitku@calstatela.edu::8ea29a44-dbe9-4fbe-8898-0977a129b0ed" providerId="AD" clId="Web-{59E30294-E14F-4DE3-AA93-C312ADB7A849}" dt="2023-05-09T00:44:58.076" v="353" actId="20577"/>
          <ac:spMkLst>
            <pc:docMk/>
            <pc:sldMk cId="1403515257" sldId="273"/>
            <ac:spMk id="11" creationId="{D10132DF-F3F0-34E2-B9DF-BB56E87BF8BC}"/>
          </ac:spMkLst>
        </pc:spChg>
        <pc:spChg chg="add del mod">
          <ac:chgData name="Ajit Kumar, Lekha" userId="S::lajitku@calstatela.edu::8ea29a44-dbe9-4fbe-8898-0977a129b0ed" providerId="AD" clId="Web-{59E30294-E14F-4DE3-AA93-C312ADB7A849}" dt="2023-05-09T00:45:27.404" v="357"/>
          <ac:spMkLst>
            <pc:docMk/>
            <pc:sldMk cId="1403515257" sldId="273"/>
            <ac:spMk id="12" creationId="{1D4C1A26-7DDE-1CF8-6468-37445DA93CD4}"/>
          </ac:spMkLst>
        </pc:spChg>
        <pc:spChg chg="add mod">
          <ac:chgData name="Ajit Kumar, Lekha" userId="S::lajitku@calstatela.edu::8ea29a44-dbe9-4fbe-8898-0977a129b0ed" providerId="AD" clId="Web-{59E30294-E14F-4DE3-AA93-C312ADB7A849}" dt="2023-05-09T00:49:44.848" v="413"/>
          <ac:spMkLst>
            <pc:docMk/>
            <pc:sldMk cId="1403515257" sldId="273"/>
            <ac:spMk id="13" creationId="{B861A650-89B7-4C9A-148B-8900DCA5E56E}"/>
          </ac:spMkLst>
        </pc:spChg>
        <pc:picChg chg="mod">
          <ac:chgData name="Ajit Kumar, Lekha" userId="S::lajitku@calstatela.edu::8ea29a44-dbe9-4fbe-8898-0977a129b0ed" providerId="AD" clId="Web-{59E30294-E14F-4DE3-AA93-C312ADB7A849}" dt="2023-05-09T00:49:13.254" v="408" actId="1076"/>
          <ac:picMkLst>
            <pc:docMk/>
            <pc:sldMk cId="1403515257" sldId="273"/>
            <ac:picMk id="6" creationId="{E9C69992-F97D-F0C5-F6E6-321C5B13B97F}"/>
          </ac:picMkLst>
        </pc:picChg>
        <pc:cxnChg chg="add del mod">
          <ac:chgData name="Ajit Kumar, Lekha" userId="S::lajitku@calstatela.edu::8ea29a44-dbe9-4fbe-8898-0977a129b0ed" providerId="AD" clId="Web-{59E30294-E14F-4DE3-AA93-C312ADB7A849}" dt="2023-05-09T00:48:43.550" v="402"/>
          <ac:cxnSpMkLst>
            <pc:docMk/>
            <pc:sldMk cId="1403515257" sldId="273"/>
            <ac:cxnSpMk id="4" creationId="{07A86270-2813-FB23-1B3B-F7D5D59C0166}"/>
          </ac:cxnSpMkLst>
        </pc:cxnChg>
        <pc:cxnChg chg="add del mod">
          <ac:chgData name="Ajit Kumar, Lekha" userId="S::lajitku@calstatela.edu::8ea29a44-dbe9-4fbe-8898-0977a129b0ed" providerId="AD" clId="Web-{59E30294-E14F-4DE3-AA93-C312ADB7A849}" dt="2023-05-09T00:48:33.659" v="401"/>
          <ac:cxnSpMkLst>
            <pc:docMk/>
            <pc:sldMk cId="1403515257" sldId="273"/>
            <ac:cxnSpMk id="7" creationId="{EBC3C70F-EE1A-5E1B-AA33-3728535FB683}"/>
          </ac:cxnSpMkLst>
        </pc:cxnChg>
        <pc:cxnChg chg="add del mod">
          <ac:chgData name="Ajit Kumar, Lekha" userId="S::lajitku@calstatela.edu::8ea29a44-dbe9-4fbe-8898-0977a129b0ed" providerId="AD" clId="Web-{59E30294-E14F-4DE3-AA93-C312ADB7A849}" dt="2023-05-09T00:48:55.222" v="404"/>
          <ac:cxnSpMkLst>
            <pc:docMk/>
            <pc:sldMk cId="1403515257" sldId="273"/>
            <ac:cxnSpMk id="14" creationId="{26856979-4929-FDB5-3984-A4D47DEDD8DB}"/>
          </ac:cxnSpMkLst>
        </pc:cxnChg>
        <pc:cxnChg chg="add mod">
          <ac:chgData name="Ajit Kumar, Lekha" userId="S::lajitku@calstatela.edu::8ea29a44-dbe9-4fbe-8898-0977a129b0ed" providerId="AD" clId="Web-{59E30294-E14F-4DE3-AA93-C312ADB7A849}" dt="2023-05-09T00:47:44.158" v="388"/>
          <ac:cxnSpMkLst>
            <pc:docMk/>
            <pc:sldMk cId="1403515257" sldId="273"/>
            <ac:cxnSpMk id="15" creationId="{ED2436C1-1E69-8C94-2BF5-04E99CF1E85C}"/>
          </ac:cxnSpMkLst>
        </pc:cxnChg>
        <pc:cxnChg chg="del">
          <ac:chgData name="Ajit Kumar, Lekha" userId="S::lajitku@calstatela.edu::8ea29a44-dbe9-4fbe-8898-0977a129b0ed" providerId="AD" clId="Web-{59E30294-E14F-4DE3-AA93-C312ADB7A849}" dt="2023-05-09T00:48:50.191" v="403"/>
          <ac:cxnSpMkLst>
            <pc:docMk/>
            <pc:sldMk cId="1403515257" sldId="273"/>
            <ac:cxnSpMk id="16" creationId="{A7FFEE66-2E3F-DB50-25A0-71D5542F3673}"/>
          </ac:cxnSpMkLst>
        </pc:cxnChg>
        <pc:cxnChg chg="add mod">
          <ac:chgData name="Ajit Kumar, Lekha" userId="S::lajitku@calstatela.edu::8ea29a44-dbe9-4fbe-8898-0977a129b0ed" providerId="AD" clId="Web-{59E30294-E14F-4DE3-AA93-C312ADB7A849}" dt="2023-05-09T00:48:01.377" v="392" actId="14100"/>
          <ac:cxnSpMkLst>
            <pc:docMk/>
            <pc:sldMk cId="1403515257" sldId="273"/>
            <ac:cxnSpMk id="17" creationId="{6D377BCC-6F05-8492-49F7-0544951E8228}"/>
          </ac:cxnSpMkLst>
        </pc:cxnChg>
        <pc:cxnChg chg="add mod">
          <ac:chgData name="Ajit Kumar, Lekha" userId="S::lajitku@calstatela.edu::8ea29a44-dbe9-4fbe-8898-0977a129b0ed" providerId="AD" clId="Web-{59E30294-E14F-4DE3-AA93-C312ADB7A849}" dt="2023-05-09T00:48:12.971" v="395" actId="14100"/>
          <ac:cxnSpMkLst>
            <pc:docMk/>
            <pc:sldMk cId="1403515257" sldId="273"/>
            <ac:cxnSpMk id="18" creationId="{3C5AC158-FD30-FA1E-E024-E8BE30349405}"/>
          </ac:cxnSpMkLst>
        </pc:cxnChg>
        <pc:cxnChg chg="add mod">
          <ac:chgData name="Ajit Kumar, Lekha" userId="S::lajitku@calstatela.edu::8ea29a44-dbe9-4fbe-8898-0977a129b0ed" providerId="AD" clId="Web-{59E30294-E14F-4DE3-AA93-C312ADB7A849}" dt="2023-05-09T00:48:22.143" v="398" actId="14100"/>
          <ac:cxnSpMkLst>
            <pc:docMk/>
            <pc:sldMk cId="1403515257" sldId="273"/>
            <ac:cxnSpMk id="20" creationId="{5F5E62AB-F12C-6E07-DFD1-1E80F93955FE}"/>
          </ac:cxnSpMkLst>
        </pc:cxnChg>
        <pc:cxnChg chg="add mod">
          <ac:chgData name="Ajit Kumar, Lekha" userId="S::lajitku@calstatela.edu::8ea29a44-dbe9-4fbe-8898-0977a129b0ed" providerId="AD" clId="Web-{59E30294-E14F-4DE3-AA93-C312ADB7A849}" dt="2023-05-09T00:49:23.082" v="410" actId="14100"/>
          <ac:cxnSpMkLst>
            <pc:docMk/>
            <pc:sldMk cId="1403515257" sldId="273"/>
            <ac:cxnSpMk id="21" creationId="{0DFC59D8-D44F-86FA-95AC-6B963BE4AF5A}"/>
          </ac:cxnSpMkLst>
        </pc:cxnChg>
      </pc:sldChg>
      <pc:sldChg chg="del">
        <pc:chgData name="Ajit Kumar, Lekha" userId="S::lajitku@calstatela.edu::8ea29a44-dbe9-4fbe-8898-0977a129b0ed" providerId="AD" clId="Web-{59E30294-E14F-4DE3-AA93-C312ADB7A849}" dt="2023-05-09T01:02:34.211" v="513"/>
        <pc:sldMkLst>
          <pc:docMk/>
          <pc:sldMk cId="2546804701" sldId="274"/>
        </pc:sldMkLst>
      </pc:sldChg>
      <pc:sldChg chg="del">
        <pc:chgData name="Ajit Kumar, Lekha" userId="S::lajitku@calstatela.edu::8ea29a44-dbe9-4fbe-8898-0977a129b0ed" providerId="AD" clId="Web-{59E30294-E14F-4DE3-AA93-C312ADB7A849}" dt="2023-05-09T01:02:35.976" v="515"/>
        <pc:sldMkLst>
          <pc:docMk/>
          <pc:sldMk cId="324719107" sldId="275"/>
        </pc:sldMkLst>
      </pc:sldChg>
      <pc:sldChg chg="del">
        <pc:chgData name="Ajit Kumar, Lekha" userId="S::lajitku@calstatela.edu::8ea29a44-dbe9-4fbe-8898-0977a129b0ed" providerId="AD" clId="Web-{59E30294-E14F-4DE3-AA93-C312ADB7A849}" dt="2023-05-09T01:02:35.242" v="514"/>
        <pc:sldMkLst>
          <pc:docMk/>
          <pc:sldMk cId="726889234" sldId="276"/>
        </pc:sldMkLst>
      </pc:sldChg>
      <pc:sldChg chg="del">
        <pc:chgData name="Ajit Kumar, Lekha" userId="S::lajitku@calstatela.edu::8ea29a44-dbe9-4fbe-8898-0977a129b0ed" providerId="AD" clId="Web-{59E30294-E14F-4DE3-AA93-C312ADB7A849}" dt="2023-05-09T01:02:37.711" v="517"/>
        <pc:sldMkLst>
          <pc:docMk/>
          <pc:sldMk cId="2078433356" sldId="277"/>
        </pc:sldMkLst>
      </pc:sldChg>
      <pc:sldChg chg="del">
        <pc:chgData name="Ajit Kumar, Lekha" userId="S::lajitku@calstatela.edu::8ea29a44-dbe9-4fbe-8898-0977a129b0ed" providerId="AD" clId="Web-{59E30294-E14F-4DE3-AA93-C312ADB7A849}" dt="2023-05-09T01:02:38.601" v="518"/>
        <pc:sldMkLst>
          <pc:docMk/>
          <pc:sldMk cId="3673611381" sldId="282"/>
        </pc:sldMkLst>
      </pc:sldChg>
      <pc:sldChg chg="addSp delSp modSp add del replId">
        <pc:chgData name="Ajit Kumar, Lekha" userId="S::lajitku@calstatela.edu::8ea29a44-dbe9-4fbe-8898-0977a129b0ed" providerId="AD" clId="Web-{59E30294-E14F-4DE3-AA93-C312ADB7A849}" dt="2023-05-09T01:02:36.695" v="516"/>
        <pc:sldMkLst>
          <pc:docMk/>
          <pc:sldMk cId="1194838100" sldId="283"/>
        </pc:sldMkLst>
        <pc:spChg chg="mod">
          <ac:chgData name="Ajit Kumar, Lekha" userId="S::lajitku@calstatela.edu::8ea29a44-dbe9-4fbe-8898-0977a129b0ed" providerId="AD" clId="Web-{59E30294-E14F-4DE3-AA93-C312ADB7A849}" dt="2023-05-08T18:50:41.574" v="21" actId="1076"/>
          <ac:spMkLst>
            <pc:docMk/>
            <pc:sldMk cId="1194838100" sldId="283"/>
            <ac:spMk id="2" creationId="{F3847519-0C45-5C96-5A8A-91B7E7E6C738}"/>
          </ac:spMkLst>
        </pc:spChg>
        <pc:spChg chg="mod">
          <ac:chgData name="Ajit Kumar, Lekha" userId="S::lajitku@calstatela.edu::8ea29a44-dbe9-4fbe-8898-0977a129b0ed" providerId="AD" clId="Web-{59E30294-E14F-4DE3-AA93-C312ADB7A849}" dt="2023-05-08T18:50:44.543" v="22" actId="1076"/>
          <ac:spMkLst>
            <pc:docMk/>
            <pc:sldMk cId="1194838100" sldId="283"/>
            <ac:spMk id="11" creationId="{DCB5E447-E0D6-C22F-389A-8CAA2CD0639D}"/>
          </ac:spMkLst>
        </pc:spChg>
        <pc:picChg chg="add mod">
          <ac:chgData name="Ajit Kumar, Lekha" userId="S::lajitku@calstatela.edu::8ea29a44-dbe9-4fbe-8898-0977a129b0ed" providerId="AD" clId="Web-{59E30294-E14F-4DE3-AA93-C312ADB7A849}" dt="2023-05-08T18:50:17.730" v="17" actId="1076"/>
          <ac:picMkLst>
            <pc:docMk/>
            <pc:sldMk cId="1194838100" sldId="283"/>
            <ac:picMk id="3" creationId="{17CF0CE2-1F59-61E3-A4E8-1CD2CBF7FF18}"/>
          </ac:picMkLst>
        </pc:picChg>
        <pc:picChg chg="add mod">
          <ac:chgData name="Ajit Kumar, Lekha" userId="S::lajitku@calstatela.edu::8ea29a44-dbe9-4fbe-8898-0977a129b0ed" providerId="AD" clId="Web-{59E30294-E14F-4DE3-AA93-C312ADB7A849}" dt="2023-05-08T18:50:33.480" v="20" actId="1076"/>
          <ac:picMkLst>
            <pc:docMk/>
            <pc:sldMk cId="1194838100" sldId="283"/>
            <ac:picMk id="4" creationId="{24E18768-322F-5F8F-F722-7A5943160B90}"/>
          </ac:picMkLst>
        </pc:picChg>
        <pc:picChg chg="add mod">
          <ac:chgData name="Ajit Kumar, Lekha" userId="S::lajitku@calstatela.edu::8ea29a44-dbe9-4fbe-8898-0977a129b0ed" providerId="AD" clId="Web-{59E30294-E14F-4DE3-AA93-C312ADB7A849}" dt="2023-05-08T18:51:00.762" v="25" actId="1076"/>
          <ac:picMkLst>
            <pc:docMk/>
            <pc:sldMk cId="1194838100" sldId="283"/>
            <ac:picMk id="5" creationId="{0BDA908B-B0D6-CB72-866D-64881007F40B}"/>
          </ac:picMkLst>
        </pc:picChg>
        <pc:picChg chg="del">
          <ac:chgData name="Ajit Kumar, Lekha" userId="S::lajitku@calstatela.edu::8ea29a44-dbe9-4fbe-8898-0977a129b0ed" providerId="AD" clId="Web-{59E30294-E14F-4DE3-AA93-C312ADB7A849}" dt="2023-05-08T18:49:34.025" v="1"/>
          <ac:picMkLst>
            <pc:docMk/>
            <pc:sldMk cId="1194838100" sldId="283"/>
            <ac:picMk id="13" creationId="{B5763D00-3EC9-CC91-E209-6FA3D53B3435}"/>
          </ac:picMkLst>
        </pc:picChg>
      </pc:sldChg>
      <pc:sldChg chg="addSp delSp modSp add del replId">
        <pc:chgData name="Ajit Kumar, Lekha" userId="S::lajitku@calstatela.edu::8ea29a44-dbe9-4fbe-8898-0977a129b0ed" providerId="AD" clId="Web-{59E30294-E14F-4DE3-AA93-C312ADB7A849}" dt="2023-05-09T01:02:32.586" v="512"/>
        <pc:sldMkLst>
          <pc:docMk/>
          <pc:sldMk cId="3743048028" sldId="284"/>
        </pc:sldMkLst>
        <pc:spChg chg="mod">
          <ac:chgData name="Ajit Kumar, Lekha" userId="S::lajitku@calstatela.edu::8ea29a44-dbe9-4fbe-8898-0977a129b0ed" providerId="AD" clId="Web-{59E30294-E14F-4DE3-AA93-C312ADB7A849}" dt="2023-05-08T18:56:11.036" v="35" actId="20577"/>
          <ac:spMkLst>
            <pc:docMk/>
            <pc:sldMk cId="3743048028" sldId="284"/>
            <ac:spMk id="328" creationId="{49F400A5-A230-77AF-0363-69482C8066F0}"/>
          </ac:spMkLst>
        </pc:spChg>
        <pc:picChg chg="add mod">
          <ac:chgData name="Ajit Kumar, Lekha" userId="S::lajitku@calstatela.edu::8ea29a44-dbe9-4fbe-8898-0977a129b0ed" providerId="AD" clId="Web-{59E30294-E14F-4DE3-AA93-C312ADB7A849}" dt="2023-05-08T18:56:35.286" v="38" actId="1076"/>
          <ac:picMkLst>
            <pc:docMk/>
            <pc:sldMk cId="3743048028" sldId="284"/>
            <ac:picMk id="3" creationId="{EE749E61-6D11-C8C0-929F-B7AC315E2961}"/>
          </ac:picMkLst>
        </pc:picChg>
        <pc:picChg chg="del">
          <ac:chgData name="Ajit Kumar, Lekha" userId="S::lajitku@calstatela.edu::8ea29a44-dbe9-4fbe-8898-0977a129b0ed" providerId="AD" clId="Web-{59E30294-E14F-4DE3-AA93-C312ADB7A849}" dt="2023-05-08T18:55:50.988" v="27"/>
          <ac:picMkLst>
            <pc:docMk/>
            <pc:sldMk cId="3743048028" sldId="284"/>
            <ac:picMk id="327" creationId="{AA62A39F-3B3D-1F4F-5600-57C2A67B2B16}"/>
          </ac:picMkLst>
        </pc:picChg>
      </pc:sldChg>
      <pc:sldChg chg="addSp delSp modSp add ord replId">
        <pc:chgData name="Ajit Kumar, Lekha" userId="S::lajitku@calstatela.edu::8ea29a44-dbe9-4fbe-8898-0977a129b0ed" providerId="AD" clId="Web-{59E30294-E14F-4DE3-AA93-C312ADB7A849}" dt="2023-05-09T00:29:58.429" v="176"/>
        <pc:sldMkLst>
          <pc:docMk/>
          <pc:sldMk cId="1021310724" sldId="285"/>
        </pc:sldMkLst>
        <pc:spChg chg="mod">
          <ac:chgData name="Ajit Kumar, Lekha" userId="S::lajitku@calstatela.edu::8ea29a44-dbe9-4fbe-8898-0977a129b0ed" providerId="AD" clId="Web-{59E30294-E14F-4DE3-AA93-C312ADB7A849}" dt="2023-05-09T00:21:50.135" v="87" actId="20577"/>
          <ac:spMkLst>
            <pc:docMk/>
            <pc:sldMk cId="1021310724" sldId="285"/>
            <ac:spMk id="2" creationId="{B1FE5F11-B7B9-4B80-8C6A-A8A7A7190B77}"/>
          </ac:spMkLst>
        </pc:spChg>
        <pc:graphicFrameChg chg="add modGraphic">
          <ac:chgData name="Ajit Kumar, Lekha" userId="S::lajitku@calstatela.edu::8ea29a44-dbe9-4fbe-8898-0977a129b0ed" providerId="AD" clId="Web-{59E30294-E14F-4DE3-AA93-C312ADB7A849}" dt="2023-05-09T00:29:58.429" v="176"/>
          <ac:graphicFrameMkLst>
            <pc:docMk/>
            <pc:sldMk cId="1021310724" sldId="285"/>
            <ac:graphicFrameMk id="19" creationId="{74C6E8A7-ADC7-C439-6C3D-B7C00DF8AF01}"/>
          </ac:graphicFrameMkLst>
        </pc:graphicFrameChg>
        <pc:graphicFrameChg chg="del">
          <ac:chgData name="Ajit Kumar, Lekha" userId="S::lajitku@calstatela.edu::8ea29a44-dbe9-4fbe-8898-0977a129b0ed" providerId="AD" clId="Web-{59E30294-E14F-4DE3-AA93-C312ADB7A849}" dt="2023-05-09T00:21:34.448" v="85"/>
          <ac:graphicFrameMkLst>
            <pc:docMk/>
            <pc:sldMk cId="1021310724" sldId="285"/>
            <ac:graphicFrameMk id="24" creationId="{0531B9AA-DEFE-FA13-B09F-56BEB0E6AE0F}"/>
          </ac:graphicFrameMkLst>
        </pc:graphicFrameChg>
      </pc:sldChg>
      <pc:sldChg chg="add replId">
        <pc:chgData name="Ajit Kumar, Lekha" userId="S::lajitku@calstatela.edu::8ea29a44-dbe9-4fbe-8898-0977a129b0ed" providerId="AD" clId="Web-{59E30294-E14F-4DE3-AA93-C312ADB7A849}" dt="2023-05-09T00:52:00.164" v="422"/>
        <pc:sldMkLst>
          <pc:docMk/>
          <pc:sldMk cId="2537642532" sldId="286"/>
        </pc:sldMkLst>
      </pc:sldChg>
    </pc:docChg>
  </pc:docChgLst>
  <pc:docChgLst>
    <pc:chgData name="DANDU, SUSHMITHA" userId="S::sdandu3@calstatela.edu::d35e4126-c664-4ea4-bcf8-e2ca51e96558" providerId="AD" clId="Web-{06131B26-FE55-4F74-86C2-0AAD65EC6691}"/>
    <pc:docChg chg="modSld sldOrd">
      <pc:chgData name="DANDU, SUSHMITHA" userId="S::sdandu3@calstatela.edu::d35e4126-c664-4ea4-bcf8-e2ca51e96558" providerId="AD" clId="Web-{06131B26-FE55-4F74-86C2-0AAD65EC6691}" dt="2023-05-10T15:46:28.572" v="7" actId="1076"/>
      <pc:docMkLst>
        <pc:docMk/>
      </pc:docMkLst>
      <pc:sldChg chg="ord">
        <pc:chgData name="DANDU, SUSHMITHA" userId="S::sdandu3@calstatela.edu::d35e4126-c664-4ea4-bcf8-e2ca51e96558" providerId="AD" clId="Web-{06131B26-FE55-4F74-86C2-0AAD65EC6691}" dt="2023-05-10T15:37:24.534" v="6"/>
        <pc:sldMkLst>
          <pc:docMk/>
          <pc:sldMk cId="3571516367" sldId="258"/>
        </pc:sldMkLst>
      </pc:sldChg>
      <pc:sldChg chg="ord">
        <pc:chgData name="DANDU, SUSHMITHA" userId="S::sdandu3@calstatela.edu::d35e4126-c664-4ea4-bcf8-e2ca51e96558" providerId="AD" clId="Web-{06131B26-FE55-4F74-86C2-0AAD65EC6691}" dt="2023-05-10T15:36:28.702" v="5"/>
        <pc:sldMkLst>
          <pc:docMk/>
          <pc:sldMk cId="2303579910" sldId="268"/>
        </pc:sldMkLst>
      </pc:sldChg>
      <pc:sldChg chg="modSp">
        <pc:chgData name="DANDU, SUSHMITHA" userId="S::sdandu3@calstatela.edu::d35e4126-c664-4ea4-bcf8-e2ca51e96558" providerId="AD" clId="Web-{06131B26-FE55-4F74-86C2-0AAD65EC6691}" dt="2023-05-10T15:46:28.572" v="7" actId="1076"/>
        <pc:sldMkLst>
          <pc:docMk/>
          <pc:sldMk cId="1403515257" sldId="273"/>
        </pc:sldMkLst>
        <pc:spChg chg="mod">
          <ac:chgData name="DANDU, SUSHMITHA" userId="S::sdandu3@calstatela.edu::d35e4126-c664-4ea4-bcf8-e2ca51e96558" providerId="AD" clId="Web-{06131B26-FE55-4F74-86C2-0AAD65EC6691}" dt="2023-05-10T15:46:28.572" v="7" actId="1076"/>
          <ac:spMkLst>
            <pc:docMk/>
            <pc:sldMk cId="1403515257" sldId="273"/>
            <ac:spMk id="5" creationId="{516E7518-ECF1-0AB3-219E-40D22A8B89F4}"/>
          </ac:spMkLst>
        </pc:spChg>
      </pc:sldChg>
      <pc:sldChg chg="modSp ord">
        <pc:chgData name="DANDU, SUSHMITHA" userId="S::sdandu3@calstatela.edu::d35e4126-c664-4ea4-bcf8-e2ca51e96558" providerId="AD" clId="Web-{06131B26-FE55-4F74-86C2-0AAD65EC6691}" dt="2023-05-10T15:35:34.026" v="2"/>
        <pc:sldMkLst>
          <pc:docMk/>
          <pc:sldMk cId="1998175878" sldId="279"/>
        </pc:sldMkLst>
        <pc:graphicFrameChg chg="mod">
          <ac:chgData name="DANDU, SUSHMITHA" userId="S::sdandu3@calstatela.edu::d35e4126-c664-4ea4-bcf8-e2ca51e96558" providerId="AD" clId="Web-{06131B26-FE55-4F74-86C2-0AAD65EC6691}" dt="2023-05-10T15:35:10.478" v="1" actId="1076"/>
          <ac:graphicFrameMkLst>
            <pc:docMk/>
            <pc:sldMk cId="1998175878" sldId="279"/>
            <ac:graphicFrameMk id="19" creationId="{659876CA-D9CA-97D0-0114-504579B86DDF}"/>
          </ac:graphicFrameMkLst>
        </pc:graphicFrameChg>
      </pc:sldChg>
    </pc:docChg>
  </pc:docChgLst>
  <pc:docChgLst>
    <pc:chgData name="Ajit Kumar, Lekha" userId="S::lajitku@calstatela.edu::8ea29a44-dbe9-4fbe-8898-0977a129b0ed" providerId="AD" clId="Web-{B0CA2A34-FE0D-4469-A7F9-EEE3535DD1C4}"/>
    <pc:docChg chg="addSld delSld modSld">
      <pc:chgData name="Ajit Kumar, Lekha" userId="S::lajitku@calstatela.edu::8ea29a44-dbe9-4fbe-8898-0977a129b0ed" providerId="AD" clId="Web-{B0CA2A34-FE0D-4469-A7F9-EEE3535DD1C4}" dt="2023-05-10T19:04:09.958" v="382" actId="20577"/>
      <pc:docMkLst>
        <pc:docMk/>
      </pc:docMkLst>
      <pc:sldChg chg="modSp">
        <pc:chgData name="Ajit Kumar, Lekha" userId="S::lajitku@calstatela.edu::8ea29a44-dbe9-4fbe-8898-0977a129b0ed" providerId="AD" clId="Web-{B0CA2A34-FE0D-4469-A7F9-EEE3535DD1C4}" dt="2023-05-10T19:04:09.958" v="382" actId="20577"/>
        <pc:sldMkLst>
          <pc:docMk/>
          <pc:sldMk cId="332104327" sldId="259"/>
        </pc:sldMkLst>
        <pc:spChg chg="mod">
          <ac:chgData name="Ajit Kumar, Lekha" userId="S::lajitku@calstatela.edu::8ea29a44-dbe9-4fbe-8898-0977a129b0ed" providerId="AD" clId="Web-{B0CA2A34-FE0D-4469-A7F9-EEE3535DD1C4}" dt="2023-05-10T18:18:04.198" v="293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Ajit Kumar, Lekha" userId="S::lajitku@calstatela.edu::8ea29a44-dbe9-4fbe-8898-0977a129b0ed" providerId="AD" clId="Web-{B0CA2A34-FE0D-4469-A7F9-EEE3535DD1C4}" dt="2023-05-10T19:04:09.958" v="382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Ajit Kumar, Lekha" userId="S::lajitku@calstatela.edu::8ea29a44-dbe9-4fbe-8898-0977a129b0ed" providerId="AD" clId="Web-{B0CA2A34-FE0D-4469-A7F9-EEE3535DD1C4}" dt="2023-05-10T19:00:54.623" v="352" actId="20577"/>
          <ac:spMkLst>
            <pc:docMk/>
            <pc:sldMk cId="332104327" sldId="259"/>
            <ac:spMk id="14" creationId="{300D2644-F516-41F1-A88D-93673EA209A4}"/>
          </ac:spMkLst>
        </pc:spChg>
      </pc:sldChg>
      <pc:sldChg chg="modSp del">
        <pc:chgData name="Ajit Kumar, Lekha" userId="S::lajitku@calstatela.edu::8ea29a44-dbe9-4fbe-8898-0977a129b0ed" providerId="AD" clId="Web-{B0CA2A34-FE0D-4469-A7F9-EEE3535DD1C4}" dt="2023-05-10T17:55:37.347" v="269"/>
        <pc:sldMkLst>
          <pc:docMk/>
          <pc:sldMk cId="2896385493" sldId="270"/>
        </pc:sldMkLst>
        <pc:spChg chg="mod">
          <ac:chgData name="Ajit Kumar, Lekha" userId="S::lajitku@calstatela.edu::8ea29a44-dbe9-4fbe-8898-0977a129b0ed" providerId="AD" clId="Web-{B0CA2A34-FE0D-4469-A7F9-EEE3535DD1C4}" dt="2023-05-10T16:37:23.606" v="30" actId="20577"/>
          <ac:spMkLst>
            <pc:docMk/>
            <pc:sldMk cId="2896385493" sldId="270"/>
            <ac:spMk id="3" creationId="{77762301-F83A-4BEA-9D11-E6C99FB574A8}"/>
          </ac:spMkLst>
        </pc:spChg>
      </pc:sldChg>
      <pc:sldChg chg="addSp delSp modSp">
        <pc:chgData name="Ajit Kumar, Lekha" userId="S::lajitku@calstatela.edu::8ea29a44-dbe9-4fbe-8898-0977a129b0ed" providerId="AD" clId="Web-{B0CA2A34-FE0D-4469-A7F9-EEE3535DD1C4}" dt="2023-05-10T17:12:33.136" v="268" actId="14100"/>
        <pc:sldMkLst>
          <pc:docMk/>
          <pc:sldMk cId="1597682698" sldId="281"/>
        </pc:sldMkLst>
        <pc:spChg chg="mod">
          <ac:chgData name="Ajit Kumar, Lekha" userId="S::lajitku@calstatela.edu::8ea29a44-dbe9-4fbe-8898-0977a129b0ed" providerId="AD" clId="Web-{B0CA2A34-FE0D-4469-A7F9-EEE3535DD1C4}" dt="2023-05-10T17:12:33.136" v="268" actId="14100"/>
          <ac:spMkLst>
            <pc:docMk/>
            <pc:sldMk cId="1597682698" sldId="281"/>
            <ac:spMk id="2" creationId="{C4CA0637-CCAA-425E-A57A-6205AFDC8B8C}"/>
          </ac:spMkLst>
        </pc:spChg>
        <pc:graphicFrameChg chg="add mod modGraphic">
          <ac:chgData name="Ajit Kumar, Lekha" userId="S::lajitku@calstatela.edu::8ea29a44-dbe9-4fbe-8898-0977a129b0ed" providerId="AD" clId="Web-{B0CA2A34-FE0D-4469-A7F9-EEE3535DD1C4}" dt="2023-05-10T17:06:20.998" v="241"/>
          <ac:graphicFrameMkLst>
            <pc:docMk/>
            <pc:sldMk cId="1597682698" sldId="281"/>
            <ac:graphicFrameMk id="4" creationId="{C3E347A2-9C91-69EB-507D-6E0EBD1222E6}"/>
          </ac:graphicFrameMkLst>
        </pc:graphicFrameChg>
        <pc:picChg chg="del">
          <ac:chgData name="Ajit Kumar, Lekha" userId="S::lajitku@calstatela.edu::8ea29a44-dbe9-4fbe-8898-0977a129b0ed" providerId="AD" clId="Web-{B0CA2A34-FE0D-4469-A7F9-EEE3535DD1C4}" dt="2023-05-10T16:56:12.553" v="69"/>
          <ac:picMkLst>
            <pc:docMk/>
            <pc:sldMk cId="1597682698" sldId="281"/>
            <ac:picMk id="5" creationId="{8000BF31-6AB6-900E-C687-2436B1983BDD}"/>
          </ac:picMkLst>
        </pc:picChg>
        <pc:picChg chg="del">
          <ac:chgData name="Ajit Kumar, Lekha" userId="S::lajitku@calstatela.edu::8ea29a44-dbe9-4fbe-8898-0977a129b0ed" providerId="AD" clId="Web-{B0CA2A34-FE0D-4469-A7F9-EEE3535DD1C4}" dt="2023-05-10T16:56:13.538" v="70"/>
          <ac:picMkLst>
            <pc:docMk/>
            <pc:sldMk cId="1597682698" sldId="281"/>
            <ac:picMk id="6" creationId="{E8295300-C4E8-7718-4785-225A27DB3F58}"/>
          </ac:picMkLst>
        </pc:picChg>
      </pc:sldChg>
      <pc:sldChg chg="modSp del">
        <pc:chgData name="Ajit Kumar, Lekha" userId="S::lajitku@calstatela.edu::8ea29a44-dbe9-4fbe-8898-0977a129b0ed" providerId="AD" clId="Web-{B0CA2A34-FE0D-4469-A7F9-EEE3535DD1C4}" dt="2023-05-10T17:55:41.988" v="270"/>
        <pc:sldMkLst>
          <pc:docMk/>
          <pc:sldMk cId="3306118586" sldId="289"/>
        </pc:sldMkLst>
        <pc:spChg chg="mod">
          <ac:chgData name="Ajit Kumar, Lekha" userId="S::lajitku@calstatela.edu::8ea29a44-dbe9-4fbe-8898-0977a129b0ed" providerId="AD" clId="Web-{B0CA2A34-FE0D-4469-A7F9-EEE3535DD1C4}" dt="2023-05-10T16:37:39.732" v="39" actId="20577"/>
          <ac:spMkLst>
            <pc:docMk/>
            <pc:sldMk cId="3306118586" sldId="289"/>
            <ac:spMk id="3" creationId="{77762301-F83A-4BEA-9D11-E6C99FB574A8}"/>
          </ac:spMkLst>
        </pc:spChg>
        <pc:graphicFrameChg chg="mod modGraphic">
          <ac:chgData name="Ajit Kumar, Lekha" userId="S::lajitku@calstatela.edu::8ea29a44-dbe9-4fbe-8898-0977a129b0ed" providerId="AD" clId="Web-{B0CA2A34-FE0D-4469-A7F9-EEE3535DD1C4}" dt="2023-05-10T17:11:37.259" v="251"/>
          <ac:graphicFrameMkLst>
            <pc:docMk/>
            <pc:sldMk cId="3306118586" sldId="289"/>
            <ac:graphicFrameMk id="9" creationId="{CD2D58BD-1DEC-4C95-07E8-36A787150F84}"/>
          </ac:graphicFrameMkLst>
        </pc:graphicFrameChg>
      </pc:sldChg>
      <pc:sldChg chg="del">
        <pc:chgData name="Ajit Kumar, Lekha" userId="S::lajitku@calstatela.edu::8ea29a44-dbe9-4fbe-8898-0977a129b0ed" providerId="AD" clId="Web-{B0CA2A34-FE0D-4469-A7F9-EEE3535DD1C4}" dt="2023-05-10T19:01:03.982" v="353"/>
        <pc:sldMkLst>
          <pc:docMk/>
          <pc:sldMk cId="39302237" sldId="291"/>
        </pc:sldMkLst>
      </pc:sldChg>
      <pc:sldChg chg="modSp add replId">
        <pc:chgData name="Ajit Kumar, Lekha" userId="S::lajitku@calstatela.edu::8ea29a44-dbe9-4fbe-8898-0977a129b0ed" providerId="AD" clId="Web-{B0CA2A34-FE0D-4469-A7F9-EEE3535DD1C4}" dt="2023-05-10T17:12:12.776" v="265"/>
        <pc:sldMkLst>
          <pc:docMk/>
          <pc:sldMk cId="1088879526" sldId="292"/>
        </pc:sldMkLst>
        <pc:spChg chg="mod">
          <ac:chgData name="Ajit Kumar, Lekha" userId="S::lajitku@calstatela.edu::8ea29a44-dbe9-4fbe-8898-0977a129b0ed" providerId="AD" clId="Web-{B0CA2A34-FE0D-4469-A7F9-EEE3535DD1C4}" dt="2023-05-10T16:37:30.653" v="35" actId="20577"/>
          <ac:spMkLst>
            <pc:docMk/>
            <pc:sldMk cId="1088879526" sldId="292"/>
            <ac:spMk id="3" creationId="{77762301-F83A-4BEA-9D11-E6C99FB574A8}"/>
          </ac:spMkLst>
        </pc:spChg>
        <pc:graphicFrameChg chg="mod modGraphic">
          <ac:chgData name="Ajit Kumar, Lekha" userId="S::lajitku@calstatela.edu::8ea29a44-dbe9-4fbe-8898-0977a129b0ed" providerId="AD" clId="Web-{B0CA2A34-FE0D-4469-A7F9-EEE3535DD1C4}" dt="2023-05-10T17:12:12.776" v="265"/>
          <ac:graphicFrameMkLst>
            <pc:docMk/>
            <pc:sldMk cId="1088879526" sldId="292"/>
            <ac:graphicFrameMk id="9" creationId="{CD2D58BD-1DEC-4C95-07E8-36A787150F84}"/>
          </ac:graphicFrameMkLst>
        </pc:graphicFrameChg>
      </pc:sldChg>
      <pc:sldChg chg="modSp add replId">
        <pc:chgData name="Ajit Kumar, Lekha" userId="S::lajitku@calstatela.edu::8ea29a44-dbe9-4fbe-8898-0977a129b0ed" providerId="AD" clId="Web-{B0CA2A34-FE0D-4469-A7F9-EEE3535DD1C4}" dt="2023-05-10T17:12:04.541" v="261"/>
        <pc:sldMkLst>
          <pc:docMk/>
          <pc:sldMk cId="186649877" sldId="293"/>
        </pc:sldMkLst>
        <pc:spChg chg="mod">
          <ac:chgData name="Ajit Kumar, Lekha" userId="S::lajitku@calstatela.edu::8ea29a44-dbe9-4fbe-8898-0977a129b0ed" providerId="AD" clId="Web-{B0CA2A34-FE0D-4469-A7F9-EEE3535DD1C4}" dt="2023-05-10T16:39:41.158" v="44" actId="20577"/>
          <ac:spMkLst>
            <pc:docMk/>
            <pc:sldMk cId="186649877" sldId="293"/>
            <ac:spMk id="3" creationId="{77762301-F83A-4BEA-9D11-E6C99FB574A8}"/>
          </ac:spMkLst>
        </pc:spChg>
        <pc:graphicFrameChg chg="mod modGraphic">
          <ac:chgData name="Ajit Kumar, Lekha" userId="S::lajitku@calstatela.edu::8ea29a44-dbe9-4fbe-8898-0977a129b0ed" providerId="AD" clId="Web-{B0CA2A34-FE0D-4469-A7F9-EEE3535DD1C4}" dt="2023-05-10T17:12:04.541" v="261"/>
          <ac:graphicFrameMkLst>
            <pc:docMk/>
            <pc:sldMk cId="186649877" sldId="293"/>
            <ac:graphicFrameMk id="9" creationId="{CD2D58BD-1DEC-4C95-07E8-36A787150F84}"/>
          </ac:graphicFrameMkLst>
        </pc:graphicFrameChg>
      </pc:sldChg>
      <pc:sldChg chg="add del replId">
        <pc:chgData name="Ajit Kumar, Lekha" userId="S::lajitku@calstatela.edu::8ea29a44-dbe9-4fbe-8898-0977a129b0ed" providerId="AD" clId="Web-{B0CA2A34-FE0D-4469-A7F9-EEE3535DD1C4}" dt="2023-05-10T16:28:51.368" v="2"/>
        <pc:sldMkLst>
          <pc:docMk/>
          <pc:sldMk cId="4108479776" sldId="293"/>
        </pc:sldMkLst>
      </pc:sldChg>
      <pc:sldChg chg="addSp delSp modSp add replId">
        <pc:chgData name="Ajit Kumar, Lekha" userId="S::lajitku@calstatela.edu::8ea29a44-dbe9-4fbe-8898-0977a129b0ed" providerId="AD" clId="Web-{B0CA2A34-FE0D-4469-A7F9-EEE3535DD1C4}" dt="2023-05-10T19:03:30.659" v="378" actId="14100"/>
        <pc:sldMkLst>
          <pc:docMk/>
          <pc:sldMk cId="1599314648" sldId="294"/>
        </pc:sldMkLst>
        <pc:spChg chg="mod">
          <ac:chgData name="Ajit Kumar, Lekha" userId="S::lajitku@calstatela.edu::8ea29a44-dbe9-4fbe-8898-0977a129b0ed" providerId="AD" clId="Web-{B0CA2A34-FE0D-4469-A7F9-EEE3535DD1C4}" dt="2023-05-10T19:03:21.175" v="377" actId="20577"/>
          <ac:spMkLst>
            <pc:docMk/>
            <pc:sldMk cId="1599314648" sldId="294"/>
            <ac:spMk id="2" creationId="{C4CA0637-CCAA-425E-A57A-6205AFDC8B8C}"/>
          </ac:spMkLst>
        </pc:spChg>
        <pc:graphicFrameChg chg="del mod modGraphic">
          <ac:chgData name="Ajit Kumar, Lekha" userId="S::lajitku@calstatela.edu::8ea29a44-dbe9-4fbe-8898-0977a129b0ed" providerId="AD" clId="Web-{B0CA2A34-FE0D-4469-A7F9-EEE3535DD1C4}" dt="2023-05-10T19:01:35.577" v="357"/>
          <ac:graphicFrameMkLst>
            <pc:docMk/>
            <pc:sldMk cId="1599314648" sldId="294"/>
            <ac:graphicFrameMk id="4" creationId="{C3E347A2-9C91-69EB-507D-6E0EBD1222E6}"/>
          </ac:graphicFrameMkLst>
        </pc:graphicFrameChg>
        <pc:picChg chg="add del mod">
          <ac:chgData name="Ajit Kumar, Lekha" userId="S::lajitku@calstatela.edu::8ea29a44-dbe9-4fbe-8898-0977a129b0ed" providerId="AD" clId="Web-{B0CA2A34-FE0D-4469-A7F9-EEE3535DD1C4}" dt="2023-05-10T19:02:48.439" v="363"/>
          <ac:picMkLst>
            <pc:docMk/>
            <pc:sldMk cId="1599314648" sldId="294"/>
            <ac:picMk id="3" creationId="{81624890-FA85-77AB-5DD4-81A597AACC43}"/>
          </ac:picMkLst>
        </pc:picChg>
        <pc:picChg chg="add del mod">
          <ac:chgData name="Ajit Kumar, Lekha" userId="S::lajitku@calstatela.edu::8ea29a44-dbe9-4fbe-8898-0977a129b0ed" providerId="AD" clId="Web-{B0CA2A34-FE0D-4469-A7F9-EEE3535DD1C4}" dt="2023-05-10T19:02:55.627" v="365"/>
          <ac:picMkLst>
            <pc:docMk/>
            <pc:sldMk cId="1599314648" sldId="294"/>
            <ac:picMk id="5" creationId="{091FB478-4194-0C59-687E-A62257E85FFC}"/>
          </ac:picMkLst>
        </pc:picChg>
        <pc:picChg chg="add mod">
          <ac:chgData name="Ajit Kumar, Lekha" userId="S::lajitku@calstatela.edu::8ea29a44-dbe9-4fbe-8898-0977a129b0ed" providerId="AD" clId="Web-{B0CA2A34-FE0D-4469-A7F9-EEE3535DD1C4}" dt="2023-05-10T19:03:30.659" v="378" actId="14100"/>
          <ac:picMkLst>
            <pc:docMk/>
            <pc:sldMk cId="1599314648" sldId="294"/>
            <ac:picMk id="6" creationId="{684E6F60-3F11-0CC3-208E-EFE951B6A280}"/>
          </ac:picMkLst>
        </pc:picChg>
      </pc:sldChg>
    </pc:docChg>
  </pc:docChgLst>
  <pc:docChgLst>
    <pc:chgData name="DANDU, SUSHMITHA" userId="S::sdandu3@calstatela.edu::d35e4126-c664-4ea4-bcf8-e2ca51e96558" providerId="AD" clId="Web-{4FC2860D-DEFD-41F9-AE7A-EA730929E477}"/>
    <pc:docChg chg="modSld">
      <pc:chgData name="DANDU, SUSHMITHA" userId="S::sdandu3@calstatela.edu::d35e4126-c664-4ea4-bcf8-e2ca51e96558" providerId="AD" clId="Web-{4FC2860D-DEFD-41F9-AE7A-EA730929E477}" dt="2023-05-10T17:43:51.036" v="2" actId="20577"/>
      <pc:docMkLst>
        <pc:docMk/>
      </pc:docMkLst>
      <pc:sldChg chg="modSp">
        <pc:chgData name="DANDU, SUSHMITHA" userId="S::sdandu3@calstatela.edu::d35e4126-c664-4ea4-bcf8-e2ca51e96558" providerId="AD" clId="Web-{4FC2860D-DEFD-41F9-AE7A-EA730929E477}" dt="2023-05-10T17:43:20.581" v="0" actId="20577"/>
        <pc:sldMkLst>
          <pc:docMk/>
          <pc:sldMk cId="1403515257" sldId="273"/>
        </pc:sldMkLst>
        <pc:spChg chg="mod">
          <ac:chgData name="DANDU, SUSHMITHA" userId="S::sdandu3@calstatela.edu::d35e4126-c664-4ea4-bcf8-e2ca51e96558" providerId="AD" clId="Web-{4FC2860D-DEFD-41F9-AE7A-EA730929E477}" dt="2023-05-10T17:43:20.581" v="0" actId="20577"/>
          <ac:spMkLst>
            <pc:docMk/>
            <pc:sldMk cId="1403515257" sldId="273"/>
            <ac:spMk id="13" creationId="{B861A650-89B7-4C9A-148B-8900DCA5E56E}"/>
          </ac:spMkLst>
        </pc:spChg>
      </pc:sldChg>
      <pc:sldChg chg="modSp">
        <pc:chgData name="DANDU, SUSHMITHA" userId="S::sdandu3@calstatela.edu::d35e4126-c664-4ea4-bcf8-e2ca51e96558" providerId="AD" clId="Web-{4FC2860D-DEFD-41F9-AE7A-EA730929E477}" dt="2023-05-10T17:43:51.036" v="2" actId="20577"/>
        <pc:sldMkLst>
          <pc:docMk/>
          <pc:sldMk cId="1597682698" sldId="281"/>
        </pc:sldMkLst>
        <pc:spChg chg="mod">
          <ac:chgData name="DANDU, SUSHMITHA" userId="S::sdandu3@calstatela.edu::d35e4126-c664-4ea4-bcf8-e2ca51e96558" providerId="AD" clId="Web-{4FC2860D-DEFD-41F9-AE7A-EA730929E477}" dt="2023-05-10T17:43:51.036" v="2" actId="20577"/>
          <ac:spMkLst>
            <pc:docMk/>
            <pc:sldMk cId="1597682698" sldId="281"/>
            <ac:spMk id="2" creationId="{C4CA0637-CCAA-425E-A57A-6205AFDC8B8C}"/>
          </ac:spMkLst>
        </pc:spChg>
      </pc:sldChg>
    </pc:docChg>
  </pc:docChgLst>
  <pc:docChgLst>
    <pc:chgData name="DANDU, SUSHMITHA" userId="S::sdandu3@calstatela.edu::d35e4126-c664-4ea4-bcf8-e2ca51e96558" providerId="AD" clId="Web-{1A7F49E5-E365-4B9E-BFE8-08F5396B7480}"/>
    <pc:docChg chg="addSld">
      <pc:chgData name="DANDU, SUSHMITHA" userId="S::sdandu3@calstatela.edu::d35e4126-c664-4ea4-bcf8-e2ca51e96558" providerId="AD" clId="Web-{1A7F49E5-E365-4B9E-BFE8-08F5396B7480}" dt="2023-05-10T16:26:49.571" v="0"/>
      <pc:docMkLst>
        <pc:docMk/>
      </pc:docMkLst>
      <pc:sldChg chg="new">
        <pc:chgData name="DANDU, SUSHMITHA" userId="S::sdandu3@calstatela.edu::d35e4126-c664-4ea4-bcf8-e2ca51e96558" providerId="AD" clId="Web-{1A7F49E5-E365-4B9E-BFE8-08F5396B7480}" dt="2023-05-10T16:26:49.571" v="0"/>
        <pc:sldMkLst>
          <pc:docMk/>
          <pc:sldMk cId="39302237" sldId="291"/>
        </pc:sldMkLst>
      </pc:sldChg>
    </pc:docChg>
  </pc:docChgLst>
  <pc:docChgLst>
    <pc:chgData name="Sriramoju, Navyasree" userId="S::nsriram@calstatela.edu::818e917f-de66-406f-845b-c8a3468e49fc" providerId="AD" clId="Web-{CF603F64-F9BD-4B80-9A9D-6C12EC6ABB86}"/>
    <pc:docChg chg="modSld">
      <pc:chgData name="Sriramoju, Navyasree" userId="S::nsriram@calstatela.edu::818e917f-de66-406f-845b-c8a3468e49fc" providerId="AD" clId="Web-{CF603F64-F9BD-4B80-9A9D-6C12EC6ABB86}" dt="2023-05-08T18:06:05.548" v="3" actId="14100"/>
      <pc:docMkLst>
        <pc:docMk/>
      </pc:docMkLst>
      <pc:sldChg chg="modSp">
        <pc:chgData name="Sriramoju, Navyasree" userId="S::nsriram@calstatela.edu::818e917f-de66-406f-845b-c8a3468e49fc" providerId="AD" clId="Web-{CF603F64-F9BD-4B80-9A9D-6C12EC6ABB86}" dt="2023-05-08T18:06:05.548" v="3" actId="14100"/>
        <pc:sldMkLst>
          <pc:docMk/>
          <pc:sldMk cId="744379741" sldId="265"/>
        </pc:sldMkLst>
        <pc:spChg chg="mod">
          <ac:chgData name="Sriramoju, Navyasree" userId="S::nsriram@calstatela.edu::818e917f-de66-406f-845b-c8a3468e49fc" providerId="AD" clId="Web-{CF603F64-F9BD-4B80-9A9D-6C12EC6ABB86}" dt="2023-05-08T18:06:05.548" v="3" actId="14100"/>
          <ac:spMkLst>
            <pc:docMk/>
            <pc:sldMk cId="744379741" sldId="265"/>
            <ac:spMk id="7" creationId="{E4F2B916-C94D-5EE8-C6F6-26CE9FB9D98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Lekha19202/CIS-5560-big-data-science-project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Lekha19202/CIS-5560-big-data-science-projec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E1A32-642D-4242-9308-8236615920BF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C908A3-DB0F-4676-B7E1-5F0E84E02D8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Introduction</a:t>
          </a:r>
        </a:p>
      </dgm:t>
    </dgm:pt>
    <dgm:pt modelId="{00659AEA-842E-4272-8FD1-B99604144A39}" type="parTrans" cxnId="{983C39D3-5BD3-4218-9051-53FB141C3FF5}">
      <dgm:prSet/>
      <dgm:spPr/>
      <dgm:t>
        <a:bodyPr/>
        <a:lstStyle/>
        <a:p>
          <a:endParaRPr lang="en-US"/>
        </a:p>
      </dgm:t>
    </dgm:pt>
    <dgm:pt modelId="{FB4732E2-47CB-4406-B855-E241F9967D92}" type="sibTrans" cxnId="{983C39D3-5BD3-4218-9051-53FB141C3FF5}">
      <dgm:prSet/>
      <dgm:spPr/>
      <dgm:t>
        <a:bodyPr/>
        <a:lstStyle/>
        <a:p>
          <a:endParaRPr lang="en-US"/>
        </a:p>
      </dgm:t>
    </dgm:pt>
    <dgm:pt modelId="{E0C9CB44-47B0-4369-BA03-3ADA83B5B21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Dataset Specifications</a:t>
          </a:r>
        </a:p>
      </dgm:t>
    </dgm:pt>
    <dgm:pt modelId="{55DAD9C3-8753-443A-A13E-323EE9F3B8C7}" type="parTrans" cxnId="{4C64FA05-0E18-41D4-8548-1A7AC10DB429}">
      <dgm:prSet/>
      <dgm:spPr/>
      <dgm:t>
        <a:bodyPr/>
        <a:lstStyle/>
        <a:p>
          <a:endParaRPr lang="en-US"/>
        </a:p>
      </dgm:t>
    </dgm:pt>
    <dgm:pt modelId="{E066317E-34A1-45CA-842B-EFBBB4CF9814}" type="sibTrans" cxnId="{4C64FA05-0E18-41D4-8548-1A7AC10DB429}">
      <dgm:prSet/>
      <dgm:spPr/>
      <dgm:t>
        <a:bodyPr/>
        <a:lstStyle/>
        <a:p>
          <a:endParaRPr lang="en-US"/>
        </a:p>
      </dgm:t>
    </dgm:pt>
    <dgm:pt modelId="{65D4DE70-821A-468E-A1D5-F23498578AB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Technical Specifications</a:t>
          </a:r>
        </a:p>
      </dgm:t>
    </dgm:pt>
    <dgm:pt modelId="{3C902A8D-593F-41FE-BC9A-2576A70A2E1B}" type="parTrans" cxnId="{DDF9CCA6-A5B7-45AA-915A-5FDF41834927}">
      <dgm:prSet/>
      <dgm:spPr/>
      <dgm:t>
        <a:bodyPr/>
        <a:lstStyle/>
        <a:p>
          <a:endParaRPr lang="en-US"/>
        </a:p>
      </dgm:t>
    </dgm:pt>
    <dgm:pt modelId="{BFE8D75B-C54E-4BE0-8045-4BFE5D2205FE}" type="sibTrans" cxnId="{DDF9CCA6-A5B7-45AA-915A-5FDF41834927}">
      <dgm:prSet/>
      <dgm:spPr/>
      <dgm:t>
        <a:bodyPr/>
        <a:lstStyle/>
        <a:p>
          <a:endParaRPr lang="en-US"/>
        </a:p>
      </dgm:t>
    </dgm:pt>
    <dgm:pt modelId="{A1CEFE80-DA11-4C9B-9B17-A851CCA0BFE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Prediction System Flowchart</a:t>
          </a:r>
        </a:p>
      </dgm:t>
    </dgm:pt>
    <dgm:pt modelId="{AF0F131B-B541-4CEA-945C-A050E8A83A20}" type="parTrans" cxnId="{D1863CB6-9FCA-40FC-8DC7-4E6B4FC39267}">
      <dgm:prSet/>
      <dgm:spPr/>
      <dgm:t>
        <a:bodyPr/>
        <a:lstStyle/>
        <a:p>
          <a:endParaRPr lang="en-US"/>
        </a:p>
      </dgm:t>
    </dgm:pt>
    <dgm:pt modelId="{7A5BF7F4-C42D-4348-B775-936BD848F635}" type="sibTrans" cxnId="{D1863CB6-9FCA-40FC-8DC7-4E6B4FC39267}">
      <dgm:prSet/>
      <dgm:spPr/>
      <dgm:t>
        <a:bodyPr/>
        <a:lstStyle/>
        <a:p>
          <a:endParaRPr lang="en-US"/>
        </a:p>
      </dgm:t>
    </dgm:pt>
    <dgm:pt modelId="{CB91E6BC-BDC7-4F78-B07A-B20B20940BF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Machine Learning Algorithms</a:t>
          </a:r>
        </a:p>
      </dgm:t>
    </dgm:pt>
    <dgm:pt modelId="{56907996-D165-40AF-A0FC-775B74F39B7E}" type="parTrans" cxnId="{B5E4A9B9-02A9-43F7-BD0C-E0F853D7C2E7}">
      <dgm:prSet/>
      <dgm:spPr/>
      <dgm:t>
        <a:bodyPr/>
        <a:lstStyle/>
        <a:p>
          <a:endParaRPr lang="en-US"/>
        </a:p>
      </dgm:t>
    </dgm:pt>
    <dgm:pt modelId="{6F43BCD2-CE0E-4075-B716-7D53AFC1C716}" type="sibTrans" cxnId="{B5E4A9B9-02A9-43F7-BD0C-E0F853D7C2E7}">
      <dgm:prSet/>
      <dgm:spPr/>
      <dgm:t>
        <a:bodyPr/>
        <a:lstStyle/>
        <a:p>
          <a:endParaRPr lang="en-US"/>
        </a:p>
      </dgm:t>
    </dgm:pt>
    <dgm:pt modelId="{9BAE6247-D8F8-47BC-BFCF-8179C66178A0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Feature Importance</a:t>
          </a:r>
        </a:p>
      </dgm:t>
    </dgm:pt>
    <dgm:pt modelId="{31064B2A-BEEB-40A4-B6BF-63104BD7019C}" type="parTrans" cxnId="{01A89E95-2576-491E-B111-A4FB7E49285B}">
      <dgm:prSet/>
      <dgm:spPr/>
      <dgm:t>
        <a:bodyPr/>
        <a:lstStyle/>
        <a:p>
          <a:endParaRPr lang="en-US"/>
        </a:p>
      </dgm:t>
    </dgm:pt>
    <dgm:pt modelId="{76C644D1-E509-4172-AC99-3A383FE526E3}" type="sibTrans" cxnId="{01A89E95-2576-491E-B111-A4FB7E49285B}">
      <dgm:prSet/>
      <dgm:spPr/>
      <dgm:t>
        <a:bodyPr/>
        <a:lstStyle/>
        <a:p>
          <a:endParaRPr lang="en-US"/>
        </a:p>
      </dgm:t>
    </dgm:pt>
    <dgm:pt modelId="{4B760CF8-2954-4E89-A689-0AEF5B30109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Algorithms Comparison</a:t>
          </a:r>
        </a:p>
      </dgm:t>
    </dgm:pt>
    <dgm:pt modelId="{85B7D5C8-D9FE-4984-9959-C6DD89BC4957}" type="parTrans" cxnId="{C7BC58F0-95B3-4045-896F-57A256E80D9C}">
      <dgm:prSet/>
      <dgm:spPr/>
      <dgm:t>
        <a:bodyPr/>
        <a:lstStyle/>
        <a:p>
          <a:endParaRPr lang="en-US"/>
        </a:p>
      </dgm:t>
    </dgm:pt>
    <dgm:pt modelId="{19CBAD35-EAB0-4F62-B307-08EACCD67A31}" type="sibTrans" cxnId="{C7BC58F0-95B3-4045-896F-57A256E80D9C}">
      <dgm:prSet/>
      <dgm:spPr/>
      <dgm:t>
        <a:bodyPr/>
        <a:lstStyle/>
        <a:p>
          <a:endParaRPr lang="en-US"/>
        </a:p>
      </dgm:t>
    </dgm:pt>
    <dgm:pt modelId="{A8A5F60A-5D0D-49FC-BA37-D3FA674AC6D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Classification</a:t>
          </a:r>
        </a:p>
      </dgm:t>
    </dgm:pt>
    <dgm:pt modelId="{BC596824-4439-4EF6-85D9-1D202B924454}" type="parTrans" cxnId="{51FDB6AD-521F-496B-BD64-AB2F55F4AE0A}">
      <dgm:prSet/>
      <dgm:spPr/>
      <dgm:t>
        <a:bodyPr/>
        <a:lstStyle/>
        <a:p>
          <a:endParaRPr lang="en-US"/>
        </a:p>
      </dgm:t>
    </dgm:pt>
    <dgm:pt modelId="{F86DB300-E09B-471A-94F5-984EC306C5A1}" type="sibTrans" cxnId="{51FDB6AD-521F-496B-BD64-AB2F55F4AE0A}">
      <dgm:prSet/>
      <dgm:spPr/>
      <dgm:t>
        <a:bodyPr/>
        <a:lstStyle/>
        <a:p>
          <a:endParaRPr lang="en-US"/>
        </a:p>
      </dgm:t>
    </dgm:pt>
    <dgm:pt modelId="{9B03DE61-E31F-40E7-881E-8A33C27CA5C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GitHub Link</a:t>
          </a:r>
        </a:p>
      </dgm:t>
    </dgm:pt>
    <dgm:pt modelId="{B9A75F30-C1FD-42CA-BFD4-1055506F087A}" type="parTrans" cxnId="{9534AB30-D204-4CF1-BD5D-4086381F9B4F}">
      <dgm:prSet/>
      <dgm:spPr/>
      <dgm:t>
        <a:bodyPr/>
        <a:lstStyle/>
        <a:p>
          <a:endParaRPr lang="en-US"/>
        </a:p>
      </dgm:t>
    </dgm:pt>
    <dgm:pt modelId="{89112B18-65E9-42AC-9DB9-608EE7932A6B}" type="sibTrans" cxnId="{9534AB30-D204-4CF1-BD5D-4086381F9B4F}">
      <dgm:prSet/>
      <dgm:spPr/>
      <dgm:t>
        <a:bodyPr/>
        <a:lstStyle/>
        <a:p>
          <a:endParaRPr lang="en-US"/>
        </a:p>
      </dgm:t>
    </dgm:pt>
    <dgm:pt modelId="{D2EE1597-B3F8-4B0A-84AF-E034F3B4F4F6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References</a:t>
          </a:r>
        </a:p>
      </dgm:t>
    </dgm:pt>
    <dgm:pt modelId="{957B8D4B-E40C-4898-8FC0-D41D7290D255}" type="parTrans" cxnId="{19F22668-8B6C-44B0-A874-5368DBB2A6E7}">
      <dgm:prSet/>
      <dgm:spPr/>
      <dgm:t>
        <a:bodyPr/>
        <a:lstStyle/>
        <a:p>
          <a:endParaRPr lang="en-US"/>
        </a:p>
      </dgm:t>
    </dgm:pt>
    <dgm:pt modelId="{3B7CD3D5-1606-47FC-8678-C8494AFFD3EE}" type="sibTrans" cxnId="{19F22668-8B6C-44B0-A874-5368DBB2A6E7}">
      <dgm:prSet/>
      <dgm:spPr/>
      <dgm:t>
        <a:bodyPr/>
        <a:lstStyle/>
        <a:p>
          <a:endParaRPr lang="en-US"/>
        </a:p>
      </dgm:t>
    </dgm:pt>
    <dgm:pt modelId="{A7C0E818-F8BC-49A8-A488-7C3C8B00445F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>
              <a:solidFill>
                <a:schemeClr val="tx1"/>
              </a:solidFill>
            </a:rPr>
            <a:t>Summary</a:t>
          </a:r>
        </a:p>
      </dgm:t>
    </dgm:pt>
    <dgm:pt modelId="{BCD1DD16-6934-4A25-894C-C207D9F71B5C}" type="parTrans" cxnId="{7A3E5F1C-1DB1-449F-9B73-297666B9CE76}">
      <dgm:prSet/>
      <dgm:spPr/>
      <dgm:t>
        <a:bodyPr/>
        <a:lstStyle/>
        <a:p>
          <a:endParaRPr lang="en-US"/>
        </a:p>
      </dgm:t>
    </dgm:pt>
    <dgm:pt modelId="{EB6CC5E7-9CF0-451E-B60E-582E92961ADE}" type="sibTrans" cxnId="{7A3E5F1C-1DB1-449F-9B73-297666B9CE76}">
      <dgm:prSet/>
      <dgm:spPr/>
      <dgm:t>
        <a:bodyPr/>
        <a:lstStyle/>
        <a:p>
          <a:endParaRPr lang="en-US"/>
        </a:p>
      </dgm:t>
    </dgm:pt>
    <dgm:pt modelId="{26D8E733-427A-4202-A6DB-5D1F1B7F8F81}" type="pres">
      <dgm:prSet presAssocID="{EB4E1A32-642D-4242-9308-8236615920BF}" presName="diagram" presStyleCnt="0">
        <dgm:presLayoutVars>
          <dgm:dir/>
          <dgm:resizeHandles val="exact"/>
        </dgm:presLayoutVars>
      </dgm:prSet>
      <dgm:spPr/>
    </dgm:pt>
    <dgm:pt modelId="{70B0384B-448A-4A79-B855-56EF63C76418}" type="pres">
      <dgm:prSet presAssocID="{5BC908A3-DB0F-4676-B7E1-5F0E84E02D83}" presName="node" presStyleLbl="node1" presStyleIdx="0" presStyleCnt="11" custLinFactNeighborX="1086" custLinFactNeighborY="-4524">
        <dgm:presLayoutVars>
          <dgm:bulletEnabled val="1"/>
        </dgm:presLayoutVars>
      </dgm:prSet>
      <dgm:spPr>
        <a:solidFill>
          <a:schemeClr val="accent2">
            <a:lumMod val="40000"/>
            <a:lumOff val="60000"/>
          </a:schemeClr>
        </a:solidFill>
        <a:ln>
          <a:solidFill>
            <a:schemeClr val="tx1"/>
          </a:solidFill>
        </a:ln>
      </dgm:spPr>
    </dgm:pt>
    <dgm:pt modelId="{A8D773A5-5449-4D80-BD77-85ACEE92416A}" type="pres">
      <dgm:prSet presAssocID="{FB4732E2-47CB-4406-B855-E241F9967D92}" presName="sibTrans" presStyleCnt="0"/>
      <dgm:spPr/>
    </dgm:pt>
    <dgm:pt modelId="{DD9FB9E8-D23C-4FF4-AEA5-040E85FE0C53}" type="pres">
      <dgm:prSet presAssocID="{E0C9CB44-47B0-4369-BA03-3ADA83B5B212}" presName="node" presStyleLbl="node1" presStyleIdx="1" presStyleCnt="11">
        <dgm:presLayoutVars>
          <dgm:bulletEnabled val="1"/>
        </dgm:presLayoutVars>
      </dgm:prSet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</dgm:pt>
    <dgm:pt modelId="{B59ACA64-6CF6-4FC5-A443-7AB3929FB90A}" type="pres">
      <dgm:prSet presAssocID="{E066317E-34A1-45CA-842B-EFBBB4CF9814}" presName="sibTrans" presStyleCnt="0"/>
      <dgm:spPr/>
    </dgm:pt>
    <dgm:pt modelId="{A4922B50-5F46-44FE-B269-734AAF73C4BF}" type="pres">
      <dgm:prSet presAssocID="{65D4DE70-821A-468E-A1D5-F23498578AB2}" presName="node" presStyleLbl="node1" presStyleIdx="2" presStyleCnt="11">
        <dgm:presLayoutVars>
          <dgm:bulletEnabled val="1"/>
        </dgm:presLayoutVars>
      </dgm:prSet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</dgm:spPr>
    </dgm:pt>
    <dgm:pt modelId="{FA79A9CC-994E-41BE-A1D5-061A5F3051F6}" type="pres">
      <dgm:prSet presAssocID="{BFE8D75B-C54E-4BE0-8045-4BFE5D2205FE}" presName="sibTrans" presStyleCnt="0"/>
      <dgm:spPr/>
    </dgm:pt>
    <dgm:pt modelId="{E4624E94-8361-44DF-9E8F-ECA8E9E7DD04}" type="pres">
      <dgm:prSet presAssocID="{A1CEFE80-DA11-4C9B-9B17-A851CCA0BFE3}" presName="node" presStyleLbl="node1" presStyleIdx="3" presStyleCnt="11">
        <dgm:presLayoutVars>
          <dgm:bulletEnabled val="1"/>
        </dgm:presLayoutVars>
      </dgm:prSet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</dgm:pt>
    <dgm:pt modelId="{011A942F-39EA-40DA-A591-77CCF012AFBC}" type="pres">
      <dgm:prSet presAssocID="{7A5BF7F4-C42D-4348-B775-936BD848F635}" presName="sibTrans" presStyleCnt="0"/>
      <dgm:spPr/>
    </dgm:pt>
    <dgm:pt modelId="{8A4E2622-821E-47A2-80E5-6A596568E15A}" type="pres">
      <dgm:prSet presAssocID="{CB91E6BC-BDC7-4F78-B07A-B20B20940BFC}" presName="node" presStyleLbl="node1" presStyleIdx="4" presStyleCnt="11">
        <dgm:presLayoutVars>
          <dgm:bulletEnabled val="1"/>
        </dgm:presLayoutVars>
      </dgm:prSet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</dgm:spPr>
    </dgm:pt>
    <dgm:pt modelId="{8FB6D22B-6AA8-4F7C-8EA2-B5CDC0066A93}" type="pres">
      <dgm:prSet presAssocID="{6F43BCD2-CE0E-4075-B716-7D53AFC1C716}" presName="sibTrans" presStyleCnt="0"/>
      <dgm:spPr/>
    </dgm:pt>
    <dgm:pt modelId="{A13A1E26-3AEB-4BF1-BAC4-E78B408B484A}" type="pres">
      <dgm:prSet presAssocID="{9BAE6247-D8F8-47BC-BFCF-8179C66178A0}" presName="node" presStyleLbl="node1" presStyleIdx="5" presStyleCnt="11">
        <dgm:presLayoutVars>
          <dgm:bulletEnabled val="1"/>
        </dgm:presLayoutVars>
      </dgm:prSet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</dgm:pt>
    <dgm:pt modelId="{8228171E-FA8F-4BFE-88F9-5D3C0D017EB8}" type="pres">
      <dgm:prSet presAssocID="{76C644D1-E509-4172-AC99-3A383FE526E3}" presName="sibTrans" presStyleCnt="0"/>
      <dgm:spPr/>
    </dgm:pt>
    <dgm:pt modelId="{8F419361-50E4-481F-B1CC-6C32F0A44699}" type="pres">
      <dgm:prSet presAssocID="{4B760CF8-2954-4E89-A689-0AEF5B30109C}" presName="node" presStyleLbl="node1" presStyleIdx="6" presStyleCnt="11">
        <dgm:presLayoutVars>
          <dgm:bulletEnabled val="1"/>
        </dgm:presLayoutVars>
      </dgm:prSet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</dgm:spPr>
    </dgm:pt>
    <dgm:pt modelId="{5942490C-4D0A-4978-B7ED-C6D65849EE18}" type="pres">
      <dgm:prSet presAssocID="{19CBAD35-EAB0-4F62-B307-08EACCD67A31}" presName="sibTrans" presStyleCnt="0"/>
      <dgm:spPr/>
    </dgm:pt>
    <dgm:pt modelId="{592261AF-C909-4BE8-BCDB-31403D102F55}" type="pres">
      <dgm:prSet presAssocID="{A8A5F60A-5D0D-49FC-BA37-D3FA674AC6DB}" presName="node" presStyleLbl="node1" presStyleIdx="7" presStyleCnt="11">
        <dgm:presLayoutVars>
          <dgm:bulletEnabled val="1"/>
        </dgm:presLayoutVars>
      </dgm:prSet>
      <dgm:spPr>
        <a:solidFill>
          <a:schemeClr val="accent2">
            <a:lumMod val="40000"/>
            <a:lumOff val="60000"/>
          </a:schemeClr>
        </a:solidFill>
        <a:ln>
          <a:solidFill>
            <a:schemeClr val="tx1"/>
          </a:solidFill>
        </a:ln>
      </dgm:spPr>
    </dgm:pt>
    <dgm:pt modelId="{48A36025-3309-4AA0-8C7E-E2EFAB549F0D}" type="pres">
      <dgm:prSet presAssocID="{F86DB300-E09B-471A-94F5-984EC306C5A1}" presName="sibTrans" presStyleCnt="0"/>
      <dgm:spPr/>
    </dgm:pt>
    <dgm:pt modelId="{9491ECF3-CF1B-4E46-9618-CC01CF891ED3}" type="pres">
      <dgm:prSet presAssocID="{9B03DE61-E31F-40E7-881E-8A33C27CA5C1}" presName="node" presStyleLbl="node1" presStyleIdx="8" presStyleCnt="11">
        <dgm:presLayoutVars>
          <dgm:bulletEnabled val="1"/>
        </dgm:presLayoutVars>
      </dgm:prSet>
      <dgm:spPr>
        <a:solidFill>
          <a:schemeClr val="accent2">
            <a:lumMod val="40000"/>
            <a:lumOff val="60000"/>
          </a:schemeClr>
        </a:solidFill>
        <a:ln>
          <a:solidFill>
            <a:schemeClr val="tx1"/>
          </a:solidFill>
        </a:ln>
      </dgm:spPr>
    </dgm:pt>
    <dgm:pt modelId="{D726B0EA-5E1B-44BD-931B-5617C7A5274B}" type="pres">
      <dgm:prSet presAssocID="{89112B18-65E9-42AC-9DB9-608EE7932A6B}" presName="sibTrans" presStyleCnt="0"/>
      <dgm:spPr/>
    </dgm:pt>
    <dgm:pt modelId="{DD7F6AAF-0400-4B43-B166-C3053440D8C0}" type="pres">
      <dgm:prSet presAssocID="{D2EE1597-B3F8-4B0A-84AF-E034F3B4F4F6}" presName="node" presStyleLbl="node1" presStyleIdx="9" presStyleCnt="11">
        <dgm:presLayoutVars>
          <dgm:bulletEnabled val="1"/>
        </dgm:presLayoutVars>
      </dgm:prSet>
      <dgm:spPr>
        <a:solidFill>
          <a:schemeClr val="accent2">
            <a:lumMod val="20000"/>
            <a:lumOff val="80000"/>
          </a:schemeClr>
        </a:solidFill>
        <a:ln>
          <a:solidFill>
            <a:schemeClr val="tx1"/>
          </a:solidFill>
        </a:ln>
      </dgm:spPr>
    </dgm:pt>
    <dgm:pt modelId="{99686D96-6D65-4024-8F1A-74C0A3AC6EA1}" type="pres">
      <dgm:prSet presAssocID="{3B7CD3D5-1606-47FC-8678-C8494AFFD3EE}" presName="sibTrans" presStyleCnt="0"/>
      <dgm:spPr/>
    </dgm:pt>
    <dgm:pt modelId="{0FDE7E60-15DD-439D-8F98-D4A48066E8EA}" type="pres">
      <dgm:prSet presAssocID="{A7C0E818-F8BC-49A8-A488-7C3C8B00445F}" presName="node" presStyleLbl="node1" presStyleIdx="10" presStyleCnt="11">
        <dgm:presLayoutVars>
          <dgm:bulletEnabled val="1"/>
        </dgm:presLayoutVars>
      </dgm:prSet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</dgm:pt>
  </dgm:ptLst>
  <dgm:cxnLst>
    <dgm:cxn modelId="{4C64FA05-0E18-41D4-8548-1A7AC10DB429}" srcId="{EB4E1A32-642D-4242-9308-8236615920BF}" destId="{E0C9CB44-47B0-4369-BA03-3ADA83B5B212}" srcOrd="1" destOrd="0" parTransId="{55DAD9C3-8753-443A-A13E-323EE9F3B8C7}" sibTransId="{E066317E-34A1-45CA-842B-EFBBB4CF9814}"/>
    <dgm:cxn modelId="{97AFE116-EC2D-485F-B322-52277E580CC1}" type="presOf" srcId="{4B760CF8-2954-4E89-A689-0AEF5B30109C}" destId="{8F419361-50E4-481F-B1CC-6C32F0A44699}" srcOrd="0" destOrd="0" presId="urn:microsoft.com/office/officeart/2005/8/layout/default"/>
    <dgm:cxn modelId="{7A3E5F1C-1DB1-449F-9B73-297666B9CE76}" srcId="{EB4E1A32-642D-4242-9308-8236615920BF}" destId="{A7C0E818-F8BC-49A8-A488-7C3C8B00445F}" srcOrd="10" destOrd="0" parTransId="{BCD1DD16-6934-4A25-894C-C207D9F71B5C}" sibTransId="{EB6CC5E7-9CF0-451E-B60E-582E92961ADE}"/>
    <dgm:cxn modelId="{134D6122-B306-43D3-95BB-48F704050AF0}" type="presOf" srcId="{9BAE6247-D8F8-47BC-BFCF-8179C66178A0}" destId="{A13A1E26-3AEB-4BF1-BAC4-E78B408B484A}" srcOrd="0" destOrd="0" presId="urn:microsoft.com/office/officeart/2005/8/layout/default"/>
    <dgm:cxn modelId="{2C8D992C-117C-42BE-A0E6-44F7F9F2E179}" type="presOf" srcId="{D2EE1597-B3F8-4B0A-84AF-E034F3B4F4F6}" destId="{DD7F6AAF-0400-4B43-B166-C3053440D8C0}" srcOrd="0" destOrd="0" presId="urn:microsoft.com/office/officeart/2005/8/layout/default"/>
    <dgm:cxn modelId="{9534AB30-D204-4CF1-BD5D-4086381F9B4F}" srcId="{EB4E1A32-642D-4242-9308-8236615920BF}" destId="{9B03DE61-E31F-40E7-881E-8A33C27CA5C1}" srcOrd="8" destOrd="0" parTransId="{B9A75F30-C1FD-42CA-BFD4-1055506F087A}" sibTransId="{89112B18-65E9-42AC-9DB9-608EE7932A6B}"/>
    <dgm:cxn modelId="{26D4FD40-D49E-49A3-BD41-A13655D4A222}" type="presOf" srcId="{65D4DE70-821A-468E-A1D5-F23498578AB2}" destId="{A4922B50-5F46-44FE-B269-734AAF73C4BF}" srcOrd="0" destOrd="0" presId="urn:microsoft.com/office/officeart/2005/8/layout/default"/>
    <dgm:cxn modelId="{FCB17F5B-3897-418A-964D-AA2499F5F984}" type="presOf" srcId="{A8A5F60A-5D0D-49FC-BA37-D3FA674AC6DB}" destId="{592261AF-C909-4BE8-BCDB-31403D102F55}" srcOrd="0" destOrd="0" presId="urn:microsoft.com/office/officeart/2005/8/layout/default"/>
    <dgm:cxn modelId="{E2BA385D-65CA-4B7F-B11B-D8527543B81D}" type="presOf" srcId="{9B03DE61-E31F-40E7-881E-8A33C27CA5C1}" destId="{9491ECF3-CF1B-4E46-9618-CC01CF891ED3}" srcOrd="0" destOrd="0" presId="urn:microsoft.com/office/officeart/2005/8/layout/default"/>
    <dgm:cxn modelId="{19F22668-8B6C-44B0-A874-5368DBB2A6E7}" srcId="{EB4E1A32-642D-4242-9308-8236615920BF}" destId="{D2EE1597-B3F8-4B0A-84AF-E034F3B4F4F6}" srcOrd="9" destOrd="0" parTransId="{957B8D4B-E40C-4898-8FC0-D41D7290D255}" sibTransId="{3B7CD3D5-1606-47FC-8678-C8494AFFD3EE}"/>
    <dgm:cxn modelId="{78E6504C-DF85-44E6-A3DA-7E612DAE4EB6}" type="presOf" srcId="{EB4E1A32-642D-4242-9308-8236615920BF}" destId="{26D8E733-427A-4202-A6DB-5D1F1B7F8F81}" srcOrd="0" destOrd="0" presId="urn:microsoft.com/office/officeart/2005/8/layout/default"/>
    <dgm:cxn modelId="{01A89E95-2576-491E-B111-A4FB7E49285B}" srcId="{EB4E1A32-642D-4242-9308-8236615920BF}" destId="{9BAE6247-D8F8-47BC-BFCF-8179C66178A0}" srcOrd="5" destOrd="0" parTransId="{31064B2A-BEEB-40A4-B6BF-63104BD7019C}" sibTransId="{76C644D1-E509-4172-AC99-3A383FE526E3}"/>
    <dgm:cxn modelId="{DDF9CCA6-A5B7-45AA-915A-5FDF41834927}" srcId="{EB4E1A32-642D-4242-9308-8236615920BF}" destId="{65D4DE70-821A-468E-A1D5-F23498578AB2}" srcOrd="2" destOrd="0" parTransId="{3C902A8D-593F-41FE-BC9A-2576A70A2E1B}" sibTransId="{BFE8D75B-C54E-4BE0-8045-4BFE5D2205FE}"/>
    <dgm:cxn modelId="{B1559DAD-4316-46EB-9610-46FA605BD3B7}" type="presOf" srcId="{A1CEFE80-DA11-4C9B-9B17-A851CCA0BFE3}" destId="{E4624E94-8361-44DF-9E8F-ECA8E9E7DD04}" srcOrd="0" destOrd="0" presId="urn:microsoft.com/office/officeart/2005/8/layout/default"/>
    <dgm:cxn modelId="{51FDB6AD-521F-496B-BD64-AB2F55F4AE0A}" srcId="{EB4E1A32-642D-4242-9308-8236615920BF}" destId="{A8A5F60A-5D0D-49FC-BA37-D3FA674AC6DB}" srcOrd="7" destOrd="0" parTransId="{BC596824-4439-4EF6-85D9-1D202B924454}" sibTransId="{F86DB300-E09B-471A-94F5-984EC306C5A1}"/>
    <dgm:cxn modelId="{7C6324B6-5709-4F7B-885B-F899C8CCF2B3}" type="presOf" srcId="{E0C9CB44-47B0-4369-BA03-3ADA83B5B212}" destId="{DD9FB9E8-D23C-4FF4-AEA5-040E85FE0C53}" srcOrd="0" destOrd="0" presId="urn:microsoft.com/office/officeart/2005/8/layout/default"/>
    <dgm:cxn modelId="{D1863CB6-9FCA-40FC-8DC7-4E6B4FC39267}" srcId="{EB4E1A32-642D-4242-9308-8236615920BF}" destId="{A1CEFE80-DA11-4C9B-9B17-A851CCA0BFE3}" srcOrd="3" destOrd="0" parTransId="{AF0F131B-B541-4CEA-945C-A050E8A83A20}" sibTransId="{7A5BF7F4-C42D-4348-B775-936BD848F635}"/>
    <dgm:cxn modelId="{B5E4A9B9-02A9-43F7-BD0C-E0F853D7C2E7}" srcId="{EB4E1A32-642D-4242-9308-8236615920BF}" destId="{CB91E6BC-BDC7-4F78-B07A-B20B20940BFC}" srcOrd="4" destOrd="0" parTransId="{56907996-D165-40AF-A0FC-775B74F39B7E}" sibTransId="{6F43BCD2-CE0E-4075-B716-7D53AFC1C716}"/>
    <dgm:cxn modelId="{F58F36CA-9A8F-431E-9E35-BDFFEFEA9B3C}" type="presOf" srcId="{CB91E6BC-BDC7-4F78-B07A-B20B20940BFC}" destId="{8A4E2622-821E-47A2-80E5-6A596568E15A}" srcOrd="0" destOrd="0" presId="urn:microsoft.com/office/officeart/2005/8/layout/default"/>
    <dgm:cxn modelId="{983C39D3-5BD3-4218-9051-53FB141C3FF5}" srcId="{EB4E1A32-642D-4242-9308-8236615920BF}" destId="{5BC908A3-DB0F-4676-B7E1-5F0E84E02D83}" srcOrd="0" destOrd="0" parTransId="{00659AEA-842E-4272-8FD1-B99604144A39}" sibTransId="{FB4732E2-47CB-4406-B855-E241F9967D92}"/>
    <dgm:cxn modelId="{95422FE3-4E28-457F-8EEA-2BBE03F72328}" type="presOf" srcId="{5BC908A3-DB0F-4676-B7E1-5F0E84E02D83}" destId="{70B0384B-448A-4A79-B855-56EF63C76418}" srcOrd="0" destOrd="0" presId="urn:microsoft.com/office/officeart/2005/8/layout/default"/>
    <dgm:cxn modelId="{C397EEED-1D50-45EF-A96C-4D99F87CABD8}" type="presOf" srcId="{A7C0E818-F8BC-49A8-A488-7C3C8B00445F}" destId="{0FDE7E60-15DD-439D-8F98-D4A48066E8EA}" srcOrd="0" destOrd="0" presId="urn:microsoft.com/office/officeart/2005/8/layout/default"/>
    <dgm:cxn modelId="{C7BC58F0-95B3-4045-896F-57A256E80D9C}" srcId="{EB4E1A32-642D-4242-9308-8236615920BF}" destId="{4B760CF8-2954-4E89-A689-0AEF5B30109C}" srcOrd="6" destOrd="0" parTransId="{85B7D5C8-D9FE-4984-9959-C6DD89BC4957}" sibTransId="{19CBAD35-EAB0-4F62-B307-08EACCD67A31}"/>
    <dgm:cxn modelId="{1CF871AB-3CC0-4D0A-9944-CCD65FC1A397}" type="presParOf" srcId="{26D8E733-427A-4202-A6DB-5D1F1B7F8F81}" destId="{70B0384B-448A-4A79-B855-56EF63C76418}" srcOrd="0" destOrd="0" presId="urn:microsoft.com/office/officeart/2005/8/layout/default"/>
    <dgm:cxn modelId="{BDFFB777-2955-474F-9D57-25502EBD5729}" type="presParOf" srcId="{26D8E733-427A-4202-A6DB-5D1F1B7F8F81}" destId="{A8D773A5-5449-4D80-BD77-85ACEE92416A}" srcOrd="1" destOrd="0" presId="urn:microsoft.com/office/officeart/2005/8/layout/default"/>
    <dgm:cxn modelId="{AC1797AD-F507-47BF-9584-4835D0F7EA07}" type="presParOf" srcId="{26D8E733-427A-4202-A6DB-5D1F1B7F8F81}" destId="{DD9FB9E8-D23C-4FF4-AEA5-040E85FE0C53}" srcOrd="2" destOrd="0" presId="urn:microsoft.com/office/officeart/2005/8/layout/default"/>
    <dgm:cxn modelId="{0AF25055-6CBB-46D6-9954-95F4E7C983DB}" type="presParOf" srcId="{26D8E733-427A-4202-A6DB-5D1F1B7F8F81}" destId="{B59ACA64-6CF6-4FC5-A443-7AB3929FB90A}" srcOrd="3" destOrd="0" presId="urn:microsoft.com/office/officeart/2005/8/layout/default"/>
    <dgm:cxn modelId="{9A75C926-9911-4667-939D-90F8D2EB6282}" type="presParOf" srcId="{26D8E733-427A-4202-A6DB-5D1F1B7F8F81}" destId="{A4922B50-5F46-44FE-B269-734AAF73C4BF}" srcOrd="4" destOrd="0" presId="urn:microsoft.com/office/officeart/2005/8/layout/default"/>
    <dgm:cxn modelId="{32F88707-632C-45CB-B76F-CF1BF7F865CB}" type="presParOf" srcId="{26D8E733-427A-4202-A6DB-5D1F1B7F8F81}" destId="{FA79A9CC-994E-41BE-A1D5-061A5F3051F6}" srcOrd="5" destOrd="0" presId="urn:microsoft.com/office/officeart/2005/8/layout/default"/>
    <dgm:cxn modelId="{E169422C-A0CA-4267-926B-2035D6DB8E17}" type="presParOf" srcId="{26D8E733-427A-4202-A6DB-5D1F1B7F8F81}" destId="{E4624E94-8361-44DF-9E8F-ECA8E9E7DD04}" srcOrd="6" destOrd="0" presId="urn:microsoft.com/office/officeart/2005/8/layout/default"/>
    <dgm:cxn modelId="{5DBB775E-7F5A-4E0B-B23B-C74AC73FEE8B}" type="presParOf" srcId="{26D8E733-427A-4202-A6DB-5D1F1B7F8F81}" destId="{011A942F-39EA-40DA-A591-77CCF012AFBC}" srcOrd="7" destOrd="0" presId="urn:microsoft.com/office/officeart/2005/8/layout/default"/>
    <dgm:cxn modelId="{5B67E54B-3DF1-40AD-B5F7-97E8A87B4D93}" type="presParOf" srcId="{26D8E733-427A-4202-A6DB-5D1F1B7F8F81}" destId="{8A4E2622-821E-47A2-80E5-6A596568E15A}" srcOrd="8" destOrd="0" presId="urn:microsoft.com/office/officeart/2005/8/layout/default"/>
    <dgm:cxn modelId="{DDB567EE-48EB-450F-8F2A-DEEA56B42B73}" type="presParOf" srcId="{26D8E733-427A-4202-A6DB-5D1F1B7F8F81}" destId="{8FB6D22B-6AA8-4F7C-8EA2-B5CDC0066A93}" srcOrd="9" destOrd="0" presId="urn:microsoft.com/office/officeart/2005/8/layout/default"/>
    <dgm:cxn modelId="{7A1832D9-6921-4D9A-A98F-B9A1508FF740}" type="presParOf" srcId="{26D8E733-427A-4202-A6DB-5D1F1B7F8F81}" destId="{A13A1E26-3AEB-4BF1-BAC4-E78B408B484A}" srcOrd="10" destOrd="0" presId="urn:microsoft.com/office/officeart/2005/8/layout/default"/>
    <dgm:cxn modelId="{601F5E6D-149F-4F00-80CE-99383A527129}" type="presParOf" srcId="{26D8E733-427A-4202-A6DB-5D1F1B7F8F81}" destId="{8228171E-FA8F-4BFE-88F9-5D3C0D017EB8}" srcOrd="11" destOrd="0" presId="urn:microsoft.com/office/officeart/2005/8/layout/default"/>
    <dgm:cxn modelId="{F0FBFB85-13CA-4D25-B24B-4398638881BE}" type="presParOf" srcId="{26D8E733-427A-4202-A6DB-5D1F1B7F8F81}" destId="{8F419361-50E4-481F-B1CC-6C32F0A44699}" srcOrd="12" destOrd="0" presId="urn:microsoft.com/office/officeart/2005/8/layout/default"/>
    <dgm:cxn modelId="{1A661C61-B096-46B7-9290-790B806A4DA7}" type="presParOf" srcId="{26D8E733-427A-4202-A6DB-5D1F1B7F8F81}" destId="{5942490C-4D0A-4978-B7ED-C6D65849EE18}" srcOrd="13" destOrd="0" presId="urn:microsoft.com/office/officeart/2005/8/layout/default"/>
    <dgm:cxn modelId="{DF831A40-00DD-4237-A56B-1E4512C303FD}" type="presParOf" srcId="{26D8E733-427A-4202-A6DB-5D1F1B7F8F81}" destId="{592261AF-C909-4BE8-BCDB-31403D102F55}" srcOrd="14" destOrd="0" presId="urn:microsoft.com/office/officeart/2005/8/layout/default"/>
    <dgm:cxn modelId="{032169E8-EC32-492F-9242-0D8FF39EAB9D}" type="presParOf" srcId="{26D8E733-427A-4202-A6DB-5D1F1B7F8F81}" destId="{48A36025-3309-4AA0-8C7E-E2EFAB549F0D}" srcOrd="15" destOrd="0" presId="urn:microsoft.com/office/officeart/2005/8/layout/default"/>
    <dgm:cxn modelId="{8C8707B5-3FD8-4D2B-BD94-365980FC648A}" type="presParOf" srcId="{26D8E733-427A-4202-A6DB-5D1F1B7F8F81}" destId="{9491ECF3-CF1B-4E46-9618-CC01CF891ED3}" srcOrd="16" destOrd="0" presId="urn:microsoft.com/office/officeart/2005/8/layout/default"/>
    <dgm:cxn modelId="{D7BD19F0-DC58-4D9F-AE65-3C6EE9EC35C0}" type="presParOf" srcId="{26D8E733-427A-4202-A6DB-5D1F1B7F8F81}" destId="{D726B0EA-5E1B-44BD-931B-5617C7A5274B}" srcOrd="17" destOrd="0" presId="urn:microsoft.com/office/officeart/2005/8/layout/default"/>
    <dgm:cxn modelId="{1D5D6E96-775C-4762-9849-9B8E1FE0BF9B}" type="presParOf" srcId="{26D8E733-427A-4202-A6DB-5D1F1B7F8F81}" destId="{DD7F6AAF-0400-4B43-B166-C3053440D8C0}" srcOrd="18" destOrd="0" presId="urn:microsoft.com/office/officeart/2005/8/layout/default"/>
    <dgm:cxn modelId="{298A305A-AF8B-4919-812F-D3A68BAD716D}" type="presParOf" srcId="{26D8E733-427A-4202-A6DB-5D1F1B7F8F81}" destId="{99686D96-6D65-4024-8F1A-74C0A3AC6EA1}" srcOrd="19" destOrd="0" presId="urn:microsoft.com/office/officeart/2005/8/layout/default"/>
    <dgm:cxn modelId="{1A919268-1E0F-442C-8C95-5FF5141C96A4}" type="presParOf" srcId="{26D8E733-427A-4202-A6DB-5D1F1B7F8F81}" destId="{0FDE7E60-15DD-439D-8F98-D4A48066E8E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A2D4A-39BB-483B-BC17-2AFA128994AF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21CD1FA-2953-4AAF-B3AC-51FC1CDB935A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https://github.com/Lekha19202/CIS-5560-big-data-science-project</a:t>
          </a:r>
          <a:endParaRPr lang="en-US"/>
        </a:p>
      </dgm:t>
    </dgm:pt>
    <dgm:pt modelId="{7C504679-FA92-4FC1-837C-7BDE8F423C91}" type="parTrans" cxnId="{38843B82-B55B-44B1-9770-A5F4A581CD20}">
      <dgm:prSet/>
      <dgm:spPr/>
      <dgm:t>
        <a:bodyPr/>
        <a:lstStyle/>
        <a:p>
          <a:endParaRPr lang="en-US"/>
        </a:p>
      </dgm:t>
    </dgm:pt>
    <dgm:pt modelId="{F23D593F-2FE6-4047-B6B9-DB2890D7ADEB}" type="sibTrans" cxnId="{38843B82-B55B-44B1-9770-A5F4A581CD20}">
      <dgm:prSet/>
      <dgm:spPr/>
      <dgm:t>
        <a:bodyPr/>
        <a:lstStyle/>
        <a:p>
          <a:endParaRPr lang="en-US"/>
        </a:p>
      </dgm:t>
    </dgm:pt>
    <dgm:pt modelId="{690B5F68-1FF9-4C92-A59D-5EF0884C0160}" type="pres">
      <dgm:prSet presAssocID="{153A2D4A-39BB-483B-BC17-2AFA128994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FCB6F3-4221-45DE-A5BB-6F0C3AA182EA}" type="pres">
      <dgm:prSet presAssocID="{A21CD1FA-2953-4AAF-B3AC-51FC1CDB935A}" presName="hierRoot1" presStyleCnt="0"/>
      <dgm:spPr/>
    </dgm:pt>
    <dgm:pt modelId="{8237460D-9D25-41B2-B4F6-A49935B3A76B}" type="pres">
      <dgm:prSet presAssocID="{A21CD1FA-2953-4AAF-B3AC-51FC1CDB935A}" presName="composite" presStyleCnt="0"/>
      <dgm:spPr/>
    </dgm:pt>
    <dgm:pt modelId="{B662C2E4-6979-4649-AEA8-F6D0A80E3D0E}" type="pres">
      <dgm:prSet presAssocID="{A21CD1FA-2953-4AAF-B3AC-51FC1CDB935A}" presName="background" presStyleLbl="node0" presStyleIdx="0" presStyleCnt="1"/>
      <dgm:spPr/>
    </dgm:pt>
    <dgm:pt modelId="{A7A33A6A-6FFD-459E-A8A0-38B6CAD96347}" type="pres">
      <dgm:prSet presAssocID="{A21CD1FA-2953-4AAF-B3AC-51FC1CDB935A}" presName="text" presStyleLbl="fgAcc0" presStyleIdx="0" presStyleCnt="1">
        <dgm:presLayoutVars>
          <dgm:chPref val="3"/>
        </dgm:presLayoutVars>
      </dgm:prSet>
      <dgm:spPr/>
    </dgm:pt>
    <dgm:pt modelId="{5B4A3B59-8167-4BE8-843E-AEF6610BC609}" type="pres">
      <dgm:prSet presAssocID="{A21CD1FA-2953-4AAF-B3AC-51FC1CDB935A}" presName="hierChild2" presStyleCnt="0"/>
      <dgm:spPr/>
    </dgm:pt>
  </dgm:ptLst>
  <dgm:cxnLst>
    <dgm:cxn modelId="{38843B82-B55B-44B1-9770-A5F4A581CD20}" srcId="{153A2D4A-39BB-483B-BC17-2AFA128994AF}" destId="{A21CD1FA-2953-4AAF-B3AC-51FC1CDB935A}" srcOrd="0" destOrd="0" parTransId="{7C504679-FA92-4FC1-837C-7BDE8F423C91}" sibTransId="{F23D593F-2FE6-4047-B6B9-DB2890D7ADEB}"/>
    <dgm:cxn modelId="{F4E45F93-38DB-4AD8-9E39-B871760A900E}" type="presOf" srcId="{A21CD1FA-2953-4AAF-B3AC-51FC1CDB935A}" destId="{A7A33A6A-6FFD-459E-A8A0-38B6CAD96347}" srcOrd="0" destOrd="0" presId="urn:microsoft.com/office/officeart/2005/8/layout/hierarchy1"/>
    <dgm:cxn modelId="{B36A02C0-FC0F-4C9A-8EDC-3CB4D8ECCB09}" type="presOf" srcId="{153A2D4A-39BB-483B-BC17-2AFA128994AF}" destId="{690B5F68-1FF9-4C92-A59D-5EF0884C0160}" srcOrd="0" destOrd="0" presId="urn:microsoft.com/office/officeart/2005/8/layout/hierarchy1"/>
    <dgm:cxn modelId="{453FA232-C20F-4A67-91AB-76F30553B9F7}" type="presParOf" srcId="{690B5F68-1FF9-4C92-A59D-5EF0884C0160}" destId="{D0FCB6F3-4221-45DE-A5BB-6F0C3AA182EA}" srcOrd="0" destOrd="0" presId="urn:microsoft.com/office/officeart/2005/8/layout/hierarchy1"/>
    <dgm:cxn modelId="{12A9394F-679D-4035-9F66-B904DB4B2773}" type="presParOf" srcId="{D0FCB6F3-4221-45DE-A5BB-6F0C3AA182EA}" destId="{8237460D-9D25-41B2-B4F6-A49935B3A76B}" srcOrd="0" destOrd="0" presId="urn:microsoft.com/office/officeart/2005/8/layout/hierarchy1"/>
    <dgm:cxn modelId="{6E82BB51-682E-4C5C-AEA6-4DBE06D5343D}" type="presParOf" srcId="{8237460D-9D25-41B2-B4F6-A49935B3A76B}" destId="{B662C2E4-6979-4649-AEA8-F6D0A80E3D0E}" srcOrd="0" destOrd="0" presId="urn:microsoft.com/office/officeart/2005/8/layout/hierarchy1"/>
    <dgm:cxn modelId="{6E7078B0-503A-40B5-884B-EE7AC05FDF4B}" type="presParOf" srcId="{8237460D-9D25-41B2-B4F6-A49935B3A76B}" destId="{A7A33A6A-6FFD-459E-A8A0-38B6CAD96347}" srcOrd="1" destOrd="0" presId="urn:microsoft.com/office/officeart/2005/8/layout/hierarchy1"/>
    <dgm:cxn modelId="{67E95B16-5DE3-4B79-975B-7DE59AA38143}" type="presParOf" srcId="{D0FCB6F3-4221-45DE-A5BB-6F0C3AA182EA}" destId="{5B4A3B59-8167-4BE8-843E-AEF6610BC6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0384B-448A-4A79-B855-56EF63C76418}">
      <dsp:nvSpPr>
        <dsp:cNvPr id="0" name=""/>
        <dsp:cNvSpPr/>
      </dsp:nvSpPr>
      <dsp:spPr>
        <a:xfrm>
          <a:off x="244139" y="0"/>
          <a:ext cx="2403885" cy="1442331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</a:rPr>
            <a:t>Introduction</a:t>
          </a:r>
        </a:p>
      </dsp:txBody>
      <dsp:txXfrm>
        <a:off x="244139" y="0"/>
        <a:ext cx="2403885" cy="1442331"/>
      </dsp:txXfrm>
    </dsp:sp>
    <dsp:sp modelId="{DD9FB9E8-D23C-4FF4-AEA5-040E85FE0C53}">
      <dsp:nvSpPr>
        <dsp:cNvPr id="0" name=""/>
        <dsp:cNvSpPr/>
      </dsp:nvSpPr>
      <dsp:spPr>
        <a:xfrm>
          <a:off x="2862307" y="1176"/>
          <a:ext cx="2403885" cy="14423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</a:rPr>
            <a:t>Dataset Specifications</a:t>
          </a:r>
        </a:p>
      </dsp:txBody>
      <dsp:txXfrm>
        <a:off x="2862307" y="1176"/>
        <a:ext cx="2403885" cy="1442331"/>
      </dsp:txXfrm>
    </dsp:sp>
    <dsp:sp modelId="{A4922B50-5F46-44FE-B269-734AAF73C4BF}">
      <dsp:nvSpPr>
        <dsp:cNvPr id="0" name=""/>
        <dsp:cNvSpPr/>
      </dsp:nvSpPr>
      <dsp:spPr>
        <a:xfrm>
          <a:off x="5506581" y="1176"/>
          <a:ext cx="2403885" cy="144233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</a:rPr>
            <a:t>Technical Specifications</a:t>
          </a:r>
        </a:p>
      </dsp:txBody>
      <dsp:txXfrm>
        <a:off x="5506581" y="1176"/>
        <a:ext cx="2403885" cy="1442331"/>
      </dsp:txXfrm>
    </dsp:sp>
    <dsp:sp modelId="{E4624E94-8361-44DF-9E8F-ECA8E9E7DD04}">
      <dsp:nvSpPr>
        <dsp:cNvPr id="0" name=""/>
        <dsp:cNvSpPr/>
      </dsp:nvSpPr>
      <dsp:spPr>
        <a:xfrm>
          <a:off x="8150856" y="1176"/>
          <a:ext cx="2403885" cy="14423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</a:rPr>
            <a:t>Prediction System Flowchart</a:t>
          </a:r>
        </a:p>
      </dsp:txBody>
      <dsp:txXfrm>
        <a:off x="8150856" y="1176"/>
        <a:ext cx="2403885" cy="1442331"/>
      </dsp:txXfrm>
    </dsp:sp>
    <dsp:sp modelId="{8A4E2622-821E-47A2-80E5-6A596568E15A}">
      <dsp:nvSpPr>
        <dsp:cNvPr id="0" name=""/>
        <dsp:cNvSpPr/>
      </dsp:nvSpPr>
      <dsp:spPr>
        <a:xfrm>
          <a:off x="218032" y="1683896"/>
          <a:ext cx="2403885" cy="144233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</a:rPr>
            <a:t>Machine Learning Algorithms</a:t>
          </a:r>
        </a:p>
      </dsp:txBody>
      <dsp:txXfrm>
        <a:off x="218032" y="1683896"/>
        <a:ext cx="2403885" cy="1442331"/>
      </dsp:txXfrm>
    </dsp:sp>
    <dsp:sp modelId="{A13A1E26-3AEB-4BF1-BAC4-E78B408B484A}">
      <dsp:nvSpPr>
        <dsp:cNvPr id="0" name=""/>
        <dsp:cNvSpPr/>
      </dsp:nvSpPr>
      <dsp:spPr>
        <a:xfrm>
          <a:off x="2862307" y="1683896"/>
          <a:ext cx="2403885" cy="14423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</a:rPr>
            <a:t>Feature Importance</a:t>
          </a:r>
        </a:p>
      </dsp:txBody>
      <dsp:txXfrm>
        <a:off x="2862307" y="1683896"/>
        <a:ext cx="2403885" cy="1442331"/>
      </dsp:txXfrm>
    </dsp:sp>
    <dsp:sp modelId="{8F419361-50E4-481F-B1CC-6C32F0A44699}">
      <dsp:nvSpPr>
        <dsp:cNvPr id="0" name=""/>
        <dsp:cNvSpPr/>
      </dsp:nvSpPr>
      <dsp:spPr>
        <a:xfrm>
          <a:off x="5506581" y="1683896"/>
          <a:ext cx="2403885" cy="144233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</a:rPr>
            <a:t>Algorithms Comparison</a:t>
          </a:r>
        </a:p>
      </dsp:txBody>
      <dsp:txXfrm>
        <a:off x="5506581" y="1683896"/>
        <a:ext cx="2403885" cy="1442331"/>
      </dsp:txXfrm>
    </dsp:sp>
    <dsp:sp modelId="{592261AF-C909-4BE8-BCDB-31403D102F55}">
      <dsp:nvSpPr>
        <dsp:cNvPr id="0" name=""/>
        <dsp:cNvSpPr/>
      </dsp:nvSpPr>
      <dsp:spPr>
        <a:xfrm>
          <a:off x="8150856" y="1683896"/>
          <a:ext cx="2403885" cy="1442331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</a:rPr>
            <a:t>Classification</a:t>
          </a:r>
        </a:p>
      </dsp:txBody>
      <dsp:txXfrm>
        <a:off x="8150856" y="1683896"/>
        <a:ext cx="2403885" cy="1442331"/>
      </dsp:txXfrm>
    </dsp:sp>
    <dsp:sp modelId="{9491ECF3-CF1B-4E46-9618-CC01CF891ED3}">
      <dsp:nvSpPr>
        <dsp:cNvPr id="0" name=""/>
        <dsp:cNvSpPr/>
      </dsp:nvSpPr>
      <dsp:spPr>
        <a:xfrm>
          <a:off x="1540170" y="3366616"/>
          <a:ext cx="2403885" cy="1442331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</a:rPr>
            <a:t>GitHub Link</a:t>
          </a:r>
        </a:p>
      </dsp:txBody>
      <dsp:txXfrm>
        <a:off x="1540170" y="3366616"/>
        <a:ext cx="2403885" cy="1442331"/>
      </dsp:txXfrm>
    </dsp:sp>
    <dsp:sp modelId="{DD7F6AAF-0400-4B43-B166-C3053440D8C0}">
      <dsp:nvSpPr>
        <dsp:cNvPr id="0" name=""/>
        <dsp:cNvSpPr/>
      </dsp:nvSpPr>
      <dsp:spPr>
        <a:xfrm>
          <a:off x="4184444" y="3366616"/>
          <a:ext cx="2403885" cy="144233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</a:rPr>
            <a:t>References</a:t>
          </a:r>
        </a:p>
      </dsp:txBody>
      <dsp:txXfrm>
        <a:off x="4184444" y="3366616"/>
        <a:ext cx="2403885" cy="1442331"/>
      </dsp:txXfrm>
    </dsp:sp>
    <dsp:sp modelId="{0FDE7E60-15DD-439D-8F98-D4A48066E8EA}">
      <dsp:nvSpPr>
        <dsp:cNvPr id="0" name=""/>
        <dsp:cNvSpPr/>
      </dsp:nvSpPr>
      <dsp:spPr>
        <a:xfrm>
          <a:off x="6828718" y="3366616"/>
          <a:ext cx="2403885" cy="14423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Summary</a:t>
          </a:r>
        </a:p>
      </dsp:txBody>
      <dsp:txXfrm>
        <a:off x="6828718" y="3366616"/>
        <a:ext cx="2403885" cy="1442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2C2E4-6979-4649-AEA8-F6D0A80E3D0E}">
      <dsp:nvSpPr>
        <dsp:cNvPr id="0" name=""/>
        <dsp:cNvSpPr/>
      </dsp:nvSpPr>
      <dsp:spPr>
        <a:xfrm>
          <a:off x="2449190" y="517"/>
          <a:ext cx="5055497" cy="32102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A33A6A-6FFD-459E-A8A0-38B6CAD96347}">
      <dsp:nvSpPr>
        <dsp:cNvPr id="0" name=""/>
        <dsp:cNvSpPr/>
      </dsp:nvSpPr>
      <dsp:spPr>
        <a:xfrm>
          <a:off x="3010912" y="534153"/>
          <a:ext cx="5055497" cy="3210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"/>
            </a:rPr>
            <a:t>https://github.com/Lekha19202/CIS-5560-big-data-science-project</a:t>
          </a:r>
          <a:endParaRPr lang="en-US" sz="2400" kern="1200"/>
        </a:p>
      </dsp:txBody>
      <dsp:txXfrm>
        <a:off x="3104937" y="628178"/>
        <a:ext cx="4867447" cy="302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2:29:41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4442 5891 16383 0 0,'2'0'0'0'0,"6"0"0"0"0,7 0 0 0 0,9 0 0 0 0,6-3 0 0 0,3-2 0 0 0,1-2 0 0 0,0-1 0 0 0,1-1 0 0 0,5 1 0 0 0,4-1 0 0 0,6 2 0 0 0,6 0 0 0 0,7 1 0 0 0,3 2 0 0 0,-1 1 0 0 0,-6 2 0 0 0,-8 0 0 0 0,-10 1 0 0 0,-9 0 0 0 0,-7 1 0 0 0,-6-1 0 0 0,-3 0 0 0 0,1 0 0 0 0,6 1 0 0 0,10-1 0 0 0,11 0 0 0 0,8 0 0 0 0,6 0 0 0 0,2 0 0 0 0,0 0 0 0 0,2 1 0 0 0,-1 1 0 0 0,1 2 0 0 0,-1 3 0 0 0,-1 0 0 0 0,-2 2 0 0 0,-1-1 0 0 0,-3 0 0 0 0,0-1 0 0 0,-3 0 0 0 0,-3 0 0 0 0,-4 0 0 0 0,-3-2 0 0 0,-2 1 0 0 0,-3-1 0 0 0,-1 0 0 0 0,0-2 0 0 0,1-1 0 0 0,3 0 0 0 0,4 1 0 0 0,1 0 0 0 0,1-1 0 0 0,-1 0 0 0 0,-2 0 0 0 0,-6 1 0 0 0,-3-1 0 0 0,-4 1 0 0 0,-3-2 0 0 0,-4 0 0 0 0,-2 0 0 0 0,-1-1 0 0 0,-2 0 0 0 0,0 0 0 0 0,1 0 0 0 0,0 0 0 0 0,0 0 0 0 0,-1 0 0 0 0,-1 0 0 0 0,-1 0 0 0 0,-2 0 0 0 0,-1 0 0 0 0,1 0 0 0 0,2 0 0 0 0,0 0 0 0 0,3-1 0 0 0,2-3 0 0 0,3-1 0 0 0,3-1 0 0 0,1 0 0 0 0,-1 0 0 0 0,0 0 0 0 0,-4 1 0 0 0,-4 1 0 0 0,-5 1 0 0 0,-3 2 0 0 0,-5 3 0 0 0,-2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2:29:41.7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12092 5763 16383 0 0,'2'0'0'0'0,"5"0"0"0"0,11 0 0 0 0,18 0 0 0 0,21 0 0 0 0,13 0 0 0 0,5 0 0 0 0,-2 0 0 0 0,-6 1 0 0 0,-9 1 0 0 0,-6 2 0 0 0,-5 1 0 0 0,-1 0 0 0 0,2 1 0 0 0,6 0 0 0 0,8 0 0 0 0,7 0 0 0 0,6-1 0 0 0,3 0 0 0 0,-1-1 0 0 0,-4 0 0 0 0,-9 1 0 0 0,-7-1 0 0 0,-4 1 0 0 0,2-2 0 0 0,2-1 0 0 0,4-1 0 0 0,4-1 0 0 0,1 0 0 0 0,-2 1 0 0 0,-3 2 0 0 0,-6-1 0 0 0,-6 1 0 0 0,-6-2 0 0 0,0 1 0 0 0,3-2 0 0 0,6 1 0 0 0,7-1 0 0 0,8 0 0 0 0,4 0 0 0 0,2-1 0 0 0,-4 1 0 0 0,-5 0 0 0 0,-6 0 0 0 0,-3 0 0 0 0,2-1 0 0 0,3-4 0 0 0,6-5 0 0 0,1-2 0 0 0,-1-1 0 0 0,-5 2 0 0 0,-7 2 0 0 0,-10 2 0 0 0,-10 1 0 0 0,-10 0 0 0 0,-7 2 0 0 0,-6 0 0 0 0,-2-1 0 0 0,-1 1 0 0 0,0-2 0 0 0,6-1 0 0 0,8-2 0 0 0,7-2 0 0 0,4-1 0 0 0,3 0 0 0 0,-2 3 0 0 0,-4 2 0 0 0,-6 2 0 0 0,-7 3 0 0 0,-5 0 0 0 0,-4 0 0 0 0,-2 0 0 0 0,-1 0 0 0 0,-1 2 0 0 0,-3 1 0 0 0,-2 1 0 0 0,-2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2:29:41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4450 8214 16383 0 0,'1'0'0'0'0,"2"0"0"0"0,4 0 0 0 0,6 0 0 0 0,9 0 0 0 0,13 0 0 0 0,19 0 0 0 0,24 0 0 0 0,28 0 0 0 0,30 0 0 0 0,22 0 0 0 0,11 0 0 0 0,-5 0 0 0 0,-16 0 0 0 0,-25 0 0 0 0,-31 0 0 0 0,-24 0 0 0 0,-16 0 0 0 0,-2 0 0 0 0,10 0 0 0 0,17 0 0 0 0,21 0 0 0 0,16 0 0 0 0,6 0 0 0 0,-2 0 0 0 0,-8 0 0 0 0,-15 0 0 0 0,-15 0 0 0 0,-14 0 0 0 0,-9 0 0 0 0,-3 0 0 0 0,0 0 0 0 0,7 0 0 0 0,6-1 0 0 0,2-2 0 0 0,-3 0 0 0 0,-9 0 0 0 0,-9 1 0 0 0,-12 1 0 0 0,-10 0 0 0 0,-9 1 0 0 0,-8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2:29:41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12176 8199 16383 0 0,'2'0'0'0'0,"6"0"0"0"0,15 0 0 0 0,25 0 0 0 0,29 0 0 0 0,31 0 0 0 0,23 0 0 0 0,6 0 0 0 0,-7 0 0 0 0,-11 0 0 0 0,-9 0 0 0 0,-9 0 0 0 0,-9 0 0 0 0,-11 0 0 0 0,-6 0 0 0 0,-8 0 0 0 0,-11 0 0 0 0,-9 0 0 0 0,-7 0 0 0 0,3 0 0 0 0,10 0 0 0 0,17 0 0 0 0,13 0 0 0 0,4 0 0 0 0,-7 0 0 0 0,-13 0 0 0 0,-15 0 0 0 0,-12 0 0 0 0,-11 0 0 0 0,-8 0 0 0 0,2-1 0 0 0,10-3 0 0 0,12-3 0 0 0,7-2 0 0 0,3-1 0 0 0,-6 0 0 0 0,-6 1 0 0 0,-8 2 0 0 0,-7 2 0 0 0,-6 2 0 0 0,-4 1 0 0 0,3 1 0 0 0,8-3 0 0 0,8 0 0 0 0,5-1 0 0 0,0 1 0 0 0,-4 1 0 0 0,-6 0 0 0 0,-7 2 0 0 0,-8 1 0 0 0,-6 0 0 0 0,-3 0 0 0 0,-3-1 0 0 0,0-1 0 0 0,0 0 0 0 0,0 0 0 0 0,0 0 0 0 0,0 1 0 0 0,1 1 0 0 0,-1-1 0 0 0,0 1 0 0 0,1 0 0 0 0,-1 0 0 0 0,0 0 0 0 0,1 0 0 0 0,0 1 0 0 0,0-1 0 0 0,0 0 0 0 0,0 0 0 0 0,0 0 0 0 0,0 0 0 0 0,0 0 0 0 0,-1 0 0 0 0,0 0 0 0 0,0 0 0 0 0,0 0 0 0 0,1 0 0 0 0,1 0 0 0 0,-1 0 0 0 0,0 0 0 0 0,1 0 0 0 0,-1 0 0 0 0,1 0 0 0 0,3 0 0 0 0,8 0 0 0 0,10 0 0 0 0,12-3 0 0 0,8-2 0 0 0,5-2 0 0 0,1 2 0 0 0,-6 0 0 0 0,-10 3 0 0 0,-10 1 0 0 0,-10 2 0 0 0,-11 1 0 0 0,-13 1 0 0 0,-4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2:29:41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17810 2853 16383 0 0,'0'1'0'0'0,"0"0"0"0"0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2:29:41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15954 3519 16383 0 0,'0'1'0'0'0,"0"0"0"0"0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2:29:41.7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16078 3255 16383 0 0,'0'1'0'0'0,"0"0"0"0"0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2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3.png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data-science/regression-analysis/" TargetMode="External"/><Relationship Id="rId2" Type="http://schemas.openxmlformats.org/officeDocument/2006/relationships/hyperlink" Target="https://towardsdatascience.com/machine-learning-with-pyspark-and-mllib-solving-a-binary-classification-problem-96396065d2a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achinelearningplus.com/pyspark/pyspark-decision-tre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ealtman2019/ibm-transactions-for-anti-money-laundering-aml?select=LI-Medium_Trans.csv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9330" y="366973"/>
            <a:ext cx="9020175" cy="1239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en-US" sz="3200" b="1" i="0" kern="1200" cap="all" spc="150" baseline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IBM Transactions for Anti Money Laundering (AML)</a:t>
            </a:r>
            <a:endParaRPr lang="en-US" sz="3200" b="1" i="0" kern="1200" cap="all" spc="150" baseline="0">
              <a:solidFill>
                <a:schemeClr val="accent2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37039-D2C9-4148-CF5F-457555A047D1}"/>
              </a:ext>
            </a:extLst>
          </p:cNvPr>
          <p:cNvSpPr txBox="1"/>
          <p:nvPr/>
        </p:nvSpPr>
        <p:spPr>
          <a:xfrm>
            <a:off x="3624044" y="1714989"/>
            <a:ext cx="7086599" cy="4531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1200" b="1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CIS 5560 INTRO TO BIG DATA SCIENCE</a:t>
            </a:r>
            <a:endParaRPr lang="en-US" sz="11200" b="1" kern="1200" spc="50" baseline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12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Professor: </a:t>
            </a:r>
            <a:r>
              <a:rPr lang="en-US" sz="11200" kern="1200" spc="50" baseline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Jongwook</a:t>
            </a:r>
            <a:r>
              <a:rPr lang="en-US" sz="112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Woo</a:t>
            </a:r>
            <a:endParaRPr lang="en-US" sz="11200" kern="1200" spc="50" baseline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1200" b="1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Submitted by:</a:t>
            </a:r>
            <a:endParaRPr lang="en-US" sz="11200" b="1" kern="1200" spc="50" baseline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12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Lekha Ajit Kumar</a:t>
            </a:r>
            <a:endParaRPr lang="en-US" sz="11200" kern="1200" spc="50" baseline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12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Sushmitha Dandu</a:t>
            </a:r>
            <a:endParaRPr lang="en-US" sz="11200" kern="1200" spc="50" baseline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12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Dauren Omarov</a:t>
            </a:r>
            <a:endParaRPr lang="en-US" sz="11200" kern="1200" spc="50" baseline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12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Navyasree </a:t>
            </a:r>
            <a:r>
              <a:rPr lang="en-US" sz="11200" kern="1200" spc="50" baseline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Sriramoju</a:t>
            </a:r>
            <a:br>
              <a:rPr lang="en-US" sz="400" kern="1200" spc="50" baseline="0">
                <a:solidFill>
                  <a:schemeClr val="bg1"/>
                </a:solidFill>
              </a:rPr>
            </a:br>
            <a:endParaRPr lang="en-US" sz="400" kern="1200" spc="50" baseline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ACD489A-BDD3-08B2-716A-E0F9B2E0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537" y="2596"/>
            <a:ext cx="9357210" cy="1394405"/>
          </a:xfrm>
        </p:spPr>
        <p:txBody>
          <a:bodyPr anchor="b">
            <a:normAutofit/>
          </a:bodyPr>
          <a:lstStyle/>
          <a:p>
            <a:pPr algn="ctr"/>
            <a:r>
              <a:rPr lang="en-US" b="1"/>
              <a:t>Data after cleaning – converting hexadecimal values to integers </a:t>
            </a:r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BDCA9AE-3511-774D-4EF5-572B4A4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92801D4-5DF9-1F6D-D47F-A92ECC6B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014896F-4AF9-B6DE-D822-96690FFE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32" y="1660324"/>
            <a:ext cx="5061624" cy="4694778"/>
          </a:xfrm>
          <a:prstGeom prst="rect">
            <a:avLst/>
          </a:prstGeom>
        </p:spPr>
      </p:pic>
      <p:pic>
        <p:nvPicPr>
          <p:cNvPr id="4" name="Picture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4230F1BA-602F-50F2-1BF9-72874F29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79" y="1717642"/>
            <a:ext cx="4713050" cy="46386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E26DF0-FB1C-A51B-44FB-95AF992B1AE2}"/>
                  </a:ext>
                </a:extLst>
              </p14:cNvPr>
              <p14:cNvContentPartPr/>
              <p14:nvPr/>
            </p14:nvContentPartPr>
            <p14:xfrm>
              <a:off x="2235462" y="2540719"/>
              <a:ext cx="1067708" cy="45727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E26DF0-FB1C-A51B-44FB-95AF992B1A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1483" y="2433546"/>
                <a:ext cx="1175306" cy="259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7CE352-A507-40AB-023B-55BFF38697D2}"/>
                  </a:ext>
                </a:extLst>
              </p14:cNvPr>
              <p14:cNvContentPartPr/>
              <p14:nvPr/>
            </p14:nvContentPartPr>
            <p14:xfrm>
              <a:off x="6923357" y="2452164"/>
              <a:ext cx="1228375" cy="6694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7CE352-A507-40AB-023B-55BFF38697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9370" y="2344759"/>
                <a:ext cx="1335988" cy="28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EE5D7F-31B9-5498-3C29-D2E08ECFAEB3}"/>
                  </a:ext>
                </a:extLst>
              </p14:cNvPr>
              <p14:cNvContentPartPr/>
              <p14:nvPr/>
            </p14:nvContentPartPr>
            <p14:xfrm>
              <a:off x="2240718" y="4003004"/>
              <a:ext cx="1093641" cy="1621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EE5D7F-31B9-5498-3C29-D2E08ECFAE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6738" y="3678764"/>
                <a:ext cx="1201242" cy="663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5B8ED7-6483-614F-F71E-13484A0B4661}"/>
                  </a:ext>
                </a:extLst>
              </p14:cNvPr>
              <p14:cNvContentPartPr/>
              <p14:nvPr/>
            </p14:nvContentPartPr>
            <p14:xfrm>
              <a:off x="6974719" y="3922836"/>
              <a:ext cx="1204730" cy="4688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5B8ED7-6483-614F-F71E-13484A0B46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0744" y="3815468"/>
                <a:ext cx="1312321" cy="261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8175E4-0AD4-FF82-E6FE-3131C60C0F0E}"/>
                  </a:ext>
                </a:extLst>
              </p14:cNvPr>
              <p14:cNvContentPartPr/>
              <p14:nvPr/>
            </p14:nvContentPartPr>
            <p14:xfrm>
              <a:off x="10426962" y="726661"/>
              <a:ext cx="16212" cy="16212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8175E4-0AD4-FF82-E6FE-3131C60C0F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95162" y="-894539"/>
                <a:ext cx="4863600" cy="3253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EE1605-4098-25DD-1D5A-6252321E0594}"/>
                  </a:ext>
                </a:extLst>
              </p14:cNvPr>
              <p14:cNvContentPartPr/>
              <p14:nvPr/>
            </p14:nvContentPartPr>
            <p14:xfrm>
              <a:off x="9289471" y="1134830"/>
              <a:ext cx="16212" cy="16212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EE1605-4098-25DD-1D5A-6252321E05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57671" y="-486370"/>
                <a:ext cx="4863600" cy="3253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0BFCCC4-8B32-9516-F0FA-8E3F56421F9A}"/>
                  </a:ext>
                </a:extLst>
              </p14:cNvPr>
              <p14:cNvContentPartPr/>
              <p14:nvPr/>
            </p14:nvContentPartPr>
            <p14:xfrm>
              <a:off x="9365722" y="972893"/>
              <a:ext cx="16212" cy="1621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0BFCCC4-8B32-9516-F0FA-8E3F56421F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33922" y="-648307"/>
                <a:ext cx="4863600" cy="325320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31DC635-0357-6478-FD30-F14CDDAF9257}"/>
              </a:ext>
            </a:extLst>
          </p:cNvPr>
          <p:cNvSpPr txBox="1"/>
          <p:nvPr/>
        </p:nvSpPr>
        <p:spPr>
          <a:xfrm>
            <a:off x="7474085" y="-228599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88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60" y="1"/>
            <a:ext cx="8467884" cy="944879"/>
          </a:xfrm>
        </p:spPr>
        <p:txBody>
          <a:bodyPr>
            <a:normAutofit/>
          </a:bodyPr>
          <a:lstStyle/>
          <a:p>
            <a:r>
              <a:rPr lang="en-US" sz="3200" b="1"/>
              <a:t>Splitting the dataset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30B9FC-845F-6E84-7F58-4B7DDE56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9" y="1864659"/>
            <a:ext cx="7526011" cy="2187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FA75C-06BD-5FF5-7188-E1BE1967A4A9}"/>
              </a:ext>
            </a:extLst>
          </p:cNvPr>
          <p:cNvSpPr txBox="1"/>
          <p:nvPr/>
        </p:nvSpPr>
        <p:spPr>
          <a:xfrm>
            <a:off x="684389" y="1345259"/>
            <a:ext cx="56679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Sample Data</a:t>
            </a:r>
            <a:r>
              <a:rPr lang="en-US"/>
              <a:t> 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CF72499-3F7A-048B-CB48-BF9CA1DE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3" y="4796508"/>
            <a:ext cx="7644459" cy="1705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F0DCBB-0EE4-B58B-FB6D-43977640304E}"/>
              </a:ext>
            </a:extLst>
          </p:cNvPr>
          <p:cNvSpPr txBox="1"/>
          <p:nvPr/>
        </p:nvSpPr>
        <p:spPr>
          <a:xfrm>
            <a:off x="705555" y="4151018"/>
            <a:ext cx="42098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Full Data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59EAB-2B72-DD77-C582-A60B8AB45C1B}"/>
              </a:ext>
            </a:extLst>
          </p:cNvPr>
          <p:cNvSpPr txBox="1"/>
          <p:nvPr/>
        </p:nvSpPr>
        <p:spPr>
          <a:xfrm>
            <a:off x="8474220" y="1968884"/>
            <a:ext cx="3274978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/>
              <a:t>Training rows: 3994</a:t>
            </a:r>
          </a:p>
          <a:p>
            <a:r>
              <a:rPr lang="en-GB" sz="2800"/>
              <a:t>Testing rows: 1714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C4A58-4AED-4DBD-69C6-B831F2908846}"/>
              </a:ext>
            </a:extLst>
          </p:cNvPr>
          <p:cNvSpPr txBox="1"/>
          <p:nvPr/>
        </p:nvSpPr>
        <p:spPr>
          <a:xfrm>
            <a:off x="7831064" y="4877067"/>
            <a:ext cx="4115688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/>
              <a:t>Training rows: 21882083</a:t>
            </a:r>
          </a:p>
          <a:p>
            <a:r>
              <a:rPr lang="en-GB" sz="2800"/>
              <a:t>Testing rows: 9373309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919" y="213361"/>
            <a:ext cx="7444105" cy="802640"/>
          </a:xfrm>
        </p:spPr>
        <p:txBody>
          <a:bodyPr anchor="b">
            <a:normAutofit fontScale="90000"/>
          </a:bodyPr>
          <a:lstStyle/>
          <a:p>
            <a:r>
              <a:rPr lang="en-US" b="1"/>
              <a:t>Machine Learning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3920" y="1362075"/>
            <a:ext cx="8128000" cy="43338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cs typeface="Times New Roman" panose="02020603050405020304" pitchFamily="18" charset="0"/>
              </a:rPr>
              <a:t>Logistic Regression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cs typeface="Times New Roman"/>
              </a:rPr>
              <a:t>Gradient Boost Tree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cs typeface="Times New Roman"/>
              </a:rPr>
              <a:t>Decision Tree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cs typeface="Times New Roman"/>
              </a:rPr>
              <a:t>Random Forest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/>
              <a:t>Factorization Machine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/>
              <a:t>Support Vector Machine</a:t>
            </a:r>
          </a:p>
          <a:p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BDCA9AE-3511-774D-4EF5-572B4A4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92801D4-5DF9-1F6D-D47F-A92ECC6B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4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60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Feature importance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C90B5-BC29-6DCB-B635-BDF7CC42C32B}"/>
              </a:ext>
            </a:extLst>
          </p:cNvPr>
          <p:cNvSpPr txBox="1"/>
          <p:nvPr/>
        </p:nvSpPr>
        <p:spPr>
          <a:xfrm>
            <a:off x="8473440" y="1149986"/>
            <a:ext cx="3356610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Feature Importance indicates how much each feature contributes to the model prediction. Basically, it determines the degree of usefulness of a specific variable for a current model and prediction.</a:t>
            </a:r>
          </a:p>
        </p:txBody>
      </p:sp>
      <p:pic>
        <p:nvPicPr>
          <p:cNvPr id="4" name="Picture 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4E377AFD-6459-A544-4722-C1B6F794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0" y="1818308"/>
            <a:ext cx="7643768" cy="195604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705CEAD-68B2-15C9-BB22-EFE0759A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71" y="3678750"/>
            <a:ext cx="7643766" cy="905656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2AD65A82-377A-B29C-BD89-E30E48A954D9}"/>
              </a:ext>
            </a:extLst>
          </p:cNvPr>
          <p:cNvSpPr txBox="1"/>
          <p:nvPr/>
        </p:nvSpPr>
        <p:spPr>
          <a:xfrm>
            <a:off x="2490073" y="3912334"/>
            <a:ext cx="5833620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/>
              <a:t>We can see the time when the transaction was done(0.3), from which bank(0.35) it was done, and to which bank account(0.28) the money went to has the highest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algorithms Comparison TVS hadoop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2F133CD-59EE-1D2E-2B10-E81A7E94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2D58BD-1DEC-4C95-07E8-36A787150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41160"/>
              </p:ext>
            </p:extLst>
          </p:nvPr>
        </p:nvGraphicFramePr>
        <p:xfrm>
          <a:off x="1272702" y="1378085"/>
          <a:ext cx="9588020" cy="482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394">
                  <a:extLst>
                    <a:ext uri="{9D8B030D-6E8A-4147-A177-3AD203B41FA5}">
                      <a16:colId xmlns:a16="http://schemas.microsoft.com/office/drawing/2014/main" val="376942958"/>
                    </a:ext>
                  </a:extLst>
                </a:gridCol>
                <a:gridCol w="2782439">
                  <a:extLst>
                    <a:ext uri="{9D8B030D-6E8A-4147-A177-3AD203B41FA5}">
                      <a16:colId xmlns:a16="http://schemas.microsoft.com/office/drawing/2014/main" val="2944961782"/>
                    </a:ext>
                  </a:extLst>
                </a:gridCol>
                <a:gridCol w="3296187">
                  <a:extLst>
                    <a:ext uri="{9D8B030D-6E8A-4147-A177-3AD203B41FA5}">
                      <a16:colId xmlns:a16="http://schemas.microsoft.com/office/drawing/2014/main" val="1892399539"/>
                    </a:ext>
                  </a:extLst>
                </a:gridCol>
              </a:tblGrid>
              <a:tr h="917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  <a:p>
                      <a:endParaRPr lang="en-US" sz="2100"/>
                    </a:p>
                  </a:txBody>
                  <a:tcPr marL="56893" marR="56893" marT="28447" marB="2844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/>
                          </a:solidFill>
                          <a:latin typeface="Tenorite"/>
                        </a:rPr>
                        <a:t>AUC</a:t>
                      </a:r>
                      <a:endParaRPr lang="en-US" sz="1400"/>
                    </a:p>
                  </a:txBody>
                  <a:tcPr marL="0" marR="0" marT="0" marB="0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/>
                          </a:solidFill>
                          <a:latin typeface="Tenorite"/>
                        </a:rPr>
                        <a:t>Computation time </a:t>
                      </a:r>
                    </a:p>
                  </a:txBody>
                  <a:tcPr marL="0" marR="0" marT="0" marB="0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7698"/>
                  </a:ext>
                </a:extLst>
              </a:tr>
              <a:tr h="50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 Tree</a:t>
                      </a:r>
                      <a:endParaRPr lang="en-US" sz="21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893" marR="56893" marT="28447" marB="28447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0.7975834172723539</a:t>
                      </a:r>
                      <a:endParaRPr lang="en-US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800"/>
                    </a:p>
                  </a:txBody>
                  <a:tcPr marL="56892" marR="56892" marT="28446" marB="284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14 mins</a:t>
                      </a:r>
                    </a:p>
                  </a:txBody>
                  <a:tcPr marL="56893" marR="56893" marT="28447" marB="28447"/>
                </a:tc>
                <a:extLst>
                  <a:ext uri="{0D108BD9-81ED-4DB2-BD59-A6C34878D82A}">
                    <a16:rowId xmlns:a16="http://schemas.microsoft.com/office/drawing/2014/main" val="1123848806"/>
                  </a:ext>
                </a:extLst>
              </a:tr>
              <a:tr h="50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sz="2100" b="0"/>
                    </a:p>
                  </a:txBody>
                  <a:tcPr marL="56893" marR="56893" marT="28447" marB="28447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0.8198836168890412</a:t>
                      </a:r>
                      <a:endParaRPr lang="en-US"/>
                    </a:p>
                    <a:p>
                      <a:pPr lvl="0" defTabSz="914400">
                        <a:buNone/>
                        <a:tabLst/>
                        <a:defRPr/>
                      </a:pPr>
                      <a:endParaRPr lang="en-US" sz="1800"/>
                    </a:p>
                  </a:txBody>
                  <a:tcPr marL="56892" marR="56892" marT="28446" marB="284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13 mins</a:t>
                      </a:r>
                    </a:p>
                  </a:txBody>
                  <a:tcPr marL="56893" marR="56893" marT="28447" marB="28447"/>
                </a:tc>
                <a:extLst>
                  <a:ext uri="{0D108BD9-81ED-4DB2-BD59-A6C34878D82A}">
                    <a16:rowId xmlns:a16="http://schemas.microsoft.com/office/drawing/2014/main" val="2571386218"/>
                  </a:ext>
                </a:extLst>
              </a:tr>
              <a:tr h="764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Factorization Machine</a:t>
                      </a:r>
                    </a:p>
                  </a:txBody>
                  <a:tcPr marL="56893" marR="56893" marT="28447" marB="28447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enorite"/>
                        </a:rPr>
                        <a:t>0.45905890835389823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56892" marR="56892" marT="28446" marB="284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18 mins</a:t>
                      </a:r>
                      <a:endParaRPr lang="en-US" sz="1400"/>
                    </a:p>
                  </a:txBody>
                  <a:tcPr marL="56893" marR="56893" marT="28447" marB="28447"/>
                </a:tc>
                <a:extLst>
                  <a:ext uri="{0D108BD9-81ED-4DB2-BD59-A6C34878D82A}">
                    <a16:rowId xmlns:a16="http://schemas.microsoft.com/office/drawing/2014/main" val="3387478293"/>
                  </a:ext>
                </a:extLst>
              </a:tr>
              <a:tr h="50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US" sz="2100" b="0"/>
                    </a:p>
                  </a:txBody>
                  <a:tcPr marL="56893" marR="56893" marT="28447" marB="28447"/>
                </a:tc>
                <a:tc>
                  <a:txBody>
                    <a:bodyPr/>
                    <a:lstStyle/>
                    <a:p>
                      <a:pPr lvl="0" defTabSz="914400">
                        <a:buNone/>
                        <a:tabLst/>
                        <a:defRPr/>
                      </a:pPr>
                      <a:r>
                        <a:rPr lang="en-US" sz="1800"/>
                        <a:t>0.5</a:t>
                      </a:r>
                      <a:endParaRPr lang="en-US" sz="1400"/>
                    </a:p>
                  </a:txBody>
                  <a:tcPr marL="56892" marR="56892" marT="28446" marB="284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9 mins</a:t>
                      </a:r>
                    </a:p>
                  </a:txBody>
                  <a:tcPr marL="56893" marR="56893" marT="28447" marB="28447"/>
                </a:tc>
                <a:extLst>
                  <a:ext uri="{0D108BD9-81ED-4DB2-BD59-A6C34878D82A}">
                    <a16:rowId xmlns:a16="http://schemas.microsoft.com/office/drawing/2014/main" val="4016612311"/>
                  </a:ext>
                </a:extLst>
              </a:tr>
              <a:tr h="917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sz="2100" b="0"/>
                    </a:p>
                    <a:p>
                      <a:endParaRPr lang="en-US" sz="2100"/>
                    </a:p>
                  </a:txBody>
                  <a:tcPr marL="56893" marR="56893" marT="28447" marB="2844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/>
                        <a:t>0.521614</a:t>
                      </a:r>
                      <a:endParaRPr lang="en-US" sz="1400"/>
                    </a:p>
                  </a:txBody>
                  <a:tcPr marL="56892" marR="56892" marT="28446" marB="284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54 mins</a:t>
                      </a:r>
                    </a:p>
                  </a:txBody>
                  <a:tcPr marL="56893" marR="56893" marT="28447" marB="28447"/>
                </a:tc>
                <a:extLst>
                  <a:ext uri="{0D108BD9-81ED-4DB2-BD59-A6C34878D82A}">
                    <a16:rowId xmlns:a16="http://schemas.microsoft.com/office/drawing/2014/main" val="3844679961"/>
                  </a:ext>
                </a:extLst>
              </a:tr>
              <a:tr h="509648">
                <a:tc>
                  <a:txBody>
                    <a:bodyPr/>
                    <a:lstStyle/>
                    <a:p>
                      <a:r>
                        <a:rPr lang="en-US" sz="2100"/>
                        <a:t>Support Vector Machine</a:t>
                      </a:r>
                    </a:p>
                  </a:txBody>
                  <a:tcPr marL="56893" marR="56893" marT="28447" marB="284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0.5</a:t>
                      </a:r>
                      <a:endParaRPr lang="en-US" sz="1400"/>
                    </a:p>
                  </a:txBody>
                  <a:tcPr marL="56892" marR="56892" marT="28446" marB="284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26 mins</a:t>
                      </a:r>
                    </a:p>
                  </a:txBody>
                  <a:tcPr marL="56893" marR="56893" marT="28447" marB="28447"/>
                </a:tc>
                <a:extLst>
                  <a:ext uri="{0D108BD9-81ED-4DB2-BD59-A6C34878D82A}">
                    <a16:rowId xmlns:a16="http://schemas.microsoft.com/office/drawing/2014/main" val="156308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87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algorithms Comparison CV hadoop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BD67867-59AF-AF53-EC2E-1B8033AB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2D58BD-1DEC-4C95-07E8-36A787150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60204"/>
              </p:ext>
            </p:extLst>
          </p:nvPr>
        </p:nvGraphicFramePr>
        <p:xfrm>
          <a:off x="1240276" y="1475361"/>
          <a:ext cx="9863678" cy="507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219">
                  <a:extLst>
                    <a:ext uri="{9D8B030D-6E8A-4147-A177-3AD203B41FA5}">
                      <a16:colId xmlns:a16="http://schemas.microsoft.com/office/drawing/2014/main" val="376942958"/>
                    </a:ext>
                  </a:extLst>
                </a:gridCol>
                <a:gridCol w="3300323">
                  <a:extLst>
                    <a:ext uri="{9D8B030D-6E8A-4147-A177-3AD203B41FA5}">
                      <a16:colId xmlns:a16="http://schemas.microsoft.com/office/drawing/2014/main" val="2045109995"/>
                    </a:ext>
                  </a:extLst>
                </a:gridCol>
                <a:gridCol w="2159136">
                  <a:extLst>
                    <a:ext uri="{9D8B030D-6E8A-4147-A177-3AD203B41FA5}">
                      <a16:colId xmlns:a16="http://schemas.microsoft.com/office/drawing/2014/main" val="3501634492"/>
                    </a:ext>
                  </a:extLst>
                </a:gridCol>
              </a:tblGrid>
              <a:tr h="1005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marL="60274" marR="60274" marT="30137" marB="301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 marL="60274" marR="60274" marT="30137" marB="301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>
                          <a:solidFill>
                            <a:schemeClr val="tx1"/>
                          </a:solidFill>
                        </a:rPr>
                        <a:t>Computation Time</a:t>
                      </a:r>
                    </a:p>
                  </a:txBody>
                  <a:tcPr marL="60274" marR="60274" marT="30137" marB="301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7698"/>
                  </a:ext>
                </a:extLst>
              </a:tr>
              <a:tr h="574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 Tree</a:t>
                      </a:r>
                      <a:endParaRPr lang="en-US" sz="23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noProof="0"/>
                        <a:t>0.8002939704922793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900"/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14 mins</a:t>
                      </a:r>
                    </a:p>
                  </a:txBody>
                  <a:tcPr marL="60274" marR="60274" marT="30137" marB="30137"/>
                </a:tc>
                <a:extLst>
                  <a:ext uri="{0D108BD9-81ED-4DB2-BD59-A6C34878D82A}">
                    <a16:rowId xmlns:a16="http://schemas.microsoft.com/office/drawing/2014/main" val="1123848806"/>
                  </a:ext>
                </a:extLst>
              </a:tr>
              <a:tr h="574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sz="2300" b="0"/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noProof="0">
                          <a:latin typeface="Tenorite"/>
                        </a:rPr>
                        <a:t> 0.8063263296553247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900"/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12 mins</a:t>
                      </a:r>
                      <a:endParaRPr lang="en-US" sz="1500"/>
                    </a:p>
                  </a:txBody>
                  <a:tcPr marL="60274" marR="60274" marT="30137" marB="30137"/>
                </a:tc>
                <a:extLst>
                  <a:ext uri="{0D108BD9-81ED-4DB2-BD59-A6C34878D82A}">
                    <a16:rowId xmlns:a16="http://schemas.microsoft.com/office/drawing/2014/main" val="2571386218"/>
                  </a:ext>
                </a:extLst>
              </a:tr>
              <a:tr h="574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Factorization Machine</a:t>
                      </a:r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noProof="0">
                          <a:latin typeface="Tenorite"/>
                        </a:rPr>
                        <a:t>0.45901019055433573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900"/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19 mins</a:t>
                      </a:r>
                    </a:p>
                  </a:txBody>
                  <a:tcPr marL="60274" marR="60274" marT="30137" marB="30137"/>
                </a:tc>
                <a:extLst>
                  <a:ext uri="{0D108BD9-81ED-4DB2-BD59-A6C34878D82A}">
                    <a16:rowId xmlns:a16="http://schemas.microsoft.com/office/drawing/2014/main" val="3387478293"/>
                  </a:ext>
                </a:extLst>
              </a:tr>
              <a:tr h="574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US" sz="2300" b="0"/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0.5</a:t>
                      </a:r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7.4 mins</a:t>
                      </a:r>
                    </a:p>
                  </a:txBody>
                  <a:tcPr marL="60274" marR="60274" marT="30137" marB="30137"/>
                </a:tc>
                <a:extLst>
                  <a:ext uri="{0D108BD9-81ED-4DB2-BD59-A6C34878D82A}">
                    <a16:rowId xmlns:a16="http://schemas.microsoft.com/office/drawing/2014/main" val="4016612311"/>
                  </a:ext>
                </a:extLst>
              </a:tr>
              <a:tr h="1005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sz="2300" b="0"/>
                    </a:p>
                    <a:p>
                      <a:endParaRPr lang="en-US" sz="2300"/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0.521614</a:t>
                      </a:r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70 mins</a:t>
                      </a:r>
                    </a:p>
                  </a:txBody>
                  <a:tcPr marL="60274" marR="60274" marT="30137" marB="30137"/>
                </a:tc>
                <a:extLst>
                  <a:ext uri="{0D108BD9-81ED-4DB2-BD59-A6C34878D82A}">
                    <a16:rowId xmlns:a16="http://schemas.microsoft.com/office/drawing/2014/main" val="3844679961"/>
                  </a:ext>
                </a:extLst>
              </a:tr>
              <a:tr h="574536">
                <a:tc>
                  <a:txBody>
                    <a:bodyPr/>
                    <a:lstStyle/>
                    <a:p>
                      <a:r>
                        <a:rPr lang="en-US" sz="2300"/>
                        <a:t>Support Vector Machine</a:t>
                      </a:r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0.5</a:t>
                      </a:r>
                    </a:p>
                  </a:txBody>
                  <a:tcPr marL="60274" marR="60274" marT="30137" marB="3013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16 mins</a:t>
                      </a:r>
                    </a:p>
                  </a:txBody>
                  <a:tcPr marL="60274" marR="60274" marT="30137" marB="30137"/>
                </a:tc>
                <a:extLst>
                  <a:ext uri="{0D108BD9-81ED-4DB2-BD59-A6C34878D82A}">
                    <a16:rowId xmlns:a16="http://schemas.microsoft.com/office/drawing/2014/main" val="156308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4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algorithms Comparison without CV and tvs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07AA372-FBBE-8A73-AB8C-F840F461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2D58BD-1DEC-4C95-07E8-36A787150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62691"/>
              </p:ext>
            </p:extLst>
          </p:nvPr>
        </p:nvGraphicFramePr>
        <p:xfrm>
          <a:off x="972766" y="1532105"/>
          <a:ext cx="10446661" cy="328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30">
                  <a:extLst>
                    <a:ext uri="{9D8B030D-6E8A-4147-A177-3AD203B41FA5}">
                      <a16:colId xmlns:a16="http://schemas.microsoft.com/office/drawing/2014/main" val="376942958"/>
                    </a:ext>
                  </a:extLst>
                </a:gridCol>
                <a:gridCol w="1637488">
                  <a:extLst>
                    <a:ext uri="{9D8B030D-6E8A-4147-A177-3AD203B41FA5}">
                      <a16:colId xmlns:a16="http://schemas.microsoft.com/office/drawing/2014/main" val="2045109995"/>
                    </a:ext>
                  </a:extLst>
                </a:gridCol>
                <a:gridCol w="2720749">
                  <a:extLst>
                    <a:ext uri="{9D8B030D-6E8A-4147-A177-3AD203B41FA5}">
                      <a16:colId xmlns:a16="http://schemas.microsoft.com/office/drawing/2014/main" val="3501634492"/>
                    </a:ext>
                  </a:extLst>
                </a:gridCol>
                <a:gridCol w="1864464">
                  <a:extLst>
                    <a:ext uri="{9D8B030D-6E8A-4147-A177-3AD203B41FA5}">
                      <a16:colId xmlns:a16="http://schemas.microsoft.com/office/drawing/2014/main" val="638391437"/>
                    </a:ext>
                  </a:extLst>
                </a:gridCol>
                <a:gridCol w="1516430">
                  <a:extLst>
                    <a:ext uri="{9D8B030D-6E8A-4147-A177-3AD203B41FA5}">
                      <a16:colId xmlns:a16="http://schemas.microsoft.com/office/drawing/2014/main" val="2102434431"/>
                    </a:ext>
                  </a:extLst>
                </a:gridCol>
              </a:tblGrid>
              <a:tr h="675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marL="83822" marR="83822" marT="41911" marB="419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 marL="83822" marR="83822" marT="41911" marB="419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Computation Time</a:t>
                      </a:r>
                    </a:p>
                  </a:txBody>
                  <a:tcPr marL="83822" marR="83822" marT="41911" marB="419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1" i="0" u="none" strike="noStrike" noProof="0">
                          <a:solidFill>
                            <a:schemeClr val="tx1"/>
                          </a:solidFill>
                          <a:latin typeface="Tenorite"/>
                        </a:rPr>
                        <a:t>Precision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 marL="83821" marR="83821" marT="41910" marB="4191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marL="83820" marR="83820" marT="41910" marB="4191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7698"/>
                  </a:ext>
                </a:extLst>
              </a:tr>
              <a:tr h="675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US" sz="3200" b="0"/>
                    </a:p>
                  </a:txBody>
                  <a:tcPr marL="83822" marR="83822" marT="41911" marB="419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555555"/>
                          </a:solidFill>
                          <a:latin typeface="Tenorite"/>
                        </a:rPr>
                        <a:t>0.991872</a:t>
                      </a:r>
                      <a:endParaRPr lang="en-US" sz="2600"/>
                    </a:p>
                  </a:txBody>
                  <a:tcPr marL="83822" marR="83822" marT="41911" marB="419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/>
                        <a:t>7.4 mins</a:t>
                      </a:r>
                    </a:p>
                  </a:txBody>
                  <a:tcPr marL="83822" marR="83822" marT="41911" marB="419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555555"/>
                          </a:solidFill>
                          <a:latin typeface="Tenorite"/>
                        </a:rPr>
                        <a:t>0.6785</a:t>
                      </a:r>
                      <a:endParaRPr lang="en-US" sz="2600"/>
                    </a:p>
                  </a:txBody>
                  <a:tcPr marL="83821" marR="83821" marT="41910" marB="419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555555"/>
                          </a:solidFill>
                          <a:latin typeface="Tenorite"/>
                        </a:rPr>
                        <a:t>0.8085</a:t>
                      </a:r>
                      <a:endParaRPr lang="en-US" sz="2600"/>
                    </a:p>
                  </a:txBody>
                  <a:tcPr marL="83820" marR="83820" marT="41910" marB="41910"/>
                </a:tc>
                <a:extLst>
                  <a:ext uri="{0D108BD9-81ED-4DB2-BD59-A6C34878D82A}">
                    <a16:rowId xmlns:a16="http://schemas.microsoft.com/office/drawing/2014/main" val="4016612311"/>
                  </a:ext>
                </a:extLst>
              </a:tr>
              <a:tr h="986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sz="3200" b="0"/>
                    </a:p>
                    <a:p>
                      <a:endParaRPr lang="en-US" sz="3200"/>
                    </a:p>
                  </a:txBody>
                  <a:tcPr marL="83822" marR="83822" marT="41911" marB="419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555555"/>
                          </a:solidFill>
                          <a:latin typeface="Tenorite"/>
                        </a:rPr>
                        <a:t>0.94714878</a:t>
                      </a:r>
                    </a:p>
                  </a:txBody>
                  <a:tcPr marL="83822" marR="83822" marT="41911" marB="419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/>
                        <a:t>8 mins</a:t>
                      </a:r>
                    </a:p>
                  </a:txBody>
                  <a:tcPr marL="83822" marR="83822" marT="41911" marB="419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1" i="0" u="none" strike="noStrike" noProof="0">
                          <a:solidFill>
                            <a:srgbClr val="555555"/>
                          </a:solidFill>
                          <a:latin typeface="Tenorite"/>
                        </a:rPr>
                        <a:t>0.8</a:t>
                      </a:r>
                      <a:endParaRPr lang="en-US" sz="2600" b="1"/>
                    </a:p>
                  </a:txBody>
                  <a:tcPr marL="83821" marR="83821" marT="41910" marB="419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555555"/>
                          </a:solidFill>
                          <a:latin typeface="Tenorite"/>
                        </a:rPr>
                        <a:t>0.0851</a:t>
                      </a:r>
                      <a:endParaRPr lang="en-US" sz="2600"/>
                    </a:p>
                  </a:txBody>
                  <a:tcPr marL="83820" marR="83820" marT="41910" marB="41910"/>
                </a:tc>
                <a:extLst>
                  <a:ext uri="{0D108BD9-81ED-4DB2-BD59-A6C34878D82A}">
                    <a16:rowId xmlns:a16="http://schemas.microsoft.com/office/drawing/2014/main" val="3844679961"/>
                  </a:ext>
                </a:extLst>
              </a:tr>
            </a:tbl>
          </a:graphicData>
        </a:graphic>
      </p:graphicFrame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3D8F699-0BFF-418B-DDF1-1D8C63BB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744" y="4950556"/>
            <a:ext cx="2013626" cy="1583031"/>
          </a:xfrm>
          <a:prstGeom prst="rect">
            <a:avLst/>
          </a:prstGeom>
        </p:spPr>
      </p:pic>
      <p:pic>
        <p:nvPicPr>
          <p:cNvPr id="6" name="Picture 9" descr="Table&#10;&#10;Description automatically generated">
            <a:extLst>
              <a:ext uri="{FF2B5EF4-FFF2-40B4-BE49-F238E27FC236}">
                <a16:creationId xmlns:a16="http://schemas.microsoft.com/office/drawing/2014/main" id="{17F483CD-CE5E-D1CB-4090-C787CDF5D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01" y="4972687"/>
            <a:ext cx="2037946" cy="155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1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52" y="766342"/>
            <a:ext cx="10185309" cy="612773"/>
          </a:xfrm>
        </p:spPr>
        <p:txBody>
          <a:bodyPr>
            <a:normAutofit fontScale="90000"/>
          </a:bodyPr>
          <a:lstStyle/>
          <a:p>
            <a:r>
              <a:rPr lang="en-US" sz="3200" b="1"/>
              <a:t>Major diffrences in </a:t>
            </a:r>
            <a:r>
              <a:rPr lang="en-US" sz="3200" b="1" err="1"/>
              <a:t>databricks</a:t>
            </a:r>
            <a:r>
              <a:rPr lang="en-US" sz="3200" b="1"/>
              <a:t> and </a:t>
            </a:r>
            <a:r>
              <a:rPr lang="en-US" sz="3200" b="1" err="1"/>
              <a:t>hadoop</a:t>
            </a:r>
            <a:r>
              <a:rPr lang="en-US" sz="3200" b="1"/>
              <a:t> AUC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3E347A2-9C91-69EB-507D-6E0EBD122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15128"/>
              </p:ext>
            </p:extLst>
          </p:nvPr>
        </p:nvGraphicFramePr>
        <p:xfrm>
          <a:off x="972766" y="1532105"/>
          <a:ext cx="9857389" cy="3324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29">
                  <a:extLst>
                    <a:ext uri="{9D8B030D-6E8A-4147-A177-3AD203B41FA5}">
                      <a16:colId xmlns:a16="http://schemas.microsoft.com/office/drawing/2014/main" val="376942958"/>
                    </a:ext>
                  </a:extLst>
                </a:gridCol>
                <a:gridCol w="2182707">
                  <a:extLst>
                    <a:ext uri="{9D8B030D-6E8A-4147-A177-3AD203B41FA5}">
                      <a16:colId xmlns:a16="http://schemas.microsoft.com/office/drawing/2014/main" val="2045109995"/>
                    </a:ext>
                  </a:extLst>
                </a:gridCol>
                <a:gridCol w="3221253">
                  <a:extLst>
                    <a:ext uri="{9D8B030D-6E8A-4147-A177-3AD203B41FA5}">
                      <a16:colId xmlns:a16="http://schemas.microsoft.com/office/drawing/2014/main" val="3501634492"/>
                    </a:ext>
                  </a:extLst>
                </a:gridCol>
              </a:tblGrid>
              <a:tr h="675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marL="83822" marR="83822" marT="41911" marB="419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AUC in DB</a:t>
                      </a:r>
                    </a:p>
                  </a:txBody>
                  <a:tcPr marL="83822" marR="83822" marT="41911" marB="419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AUC in Hadoop</a:t>
                      </a:r>
                    </a:p>
                  </a:txBody>
                  <a:tcPr marL="83822" marR="83822" marT="41911" marB="419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7698"/>
                  </a:ext>
                </a:extLst>
              </a:tr>
              <a:tr h="675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US" sz="3200" b="0"/>
                    </a:p>
                  </a:txBody>
                  <a:tcPr marL="83822" marR="83822" marT="41911" marB="419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555555"/>
                          </a:solidFill>
                          <a:latin typeface="Tenorite"/>
                        </a:rPr>
                        <a:t>0.991872</a:t>
                      </a:r>
                      <a:endParaRPr lang="en-US" sz="2600"/>
                    </a:p>
                  </a:txBody>
                  <a:tcPr marL="83822" marR="83822" marT="41911" marB="4191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555555"/>
                          </a:solidFill>
                          <a:latin typeface="Tenorite"/>
                        </a:rPr>
                        <a:t>0.5151375</a:t>
                      </a:r>
                    </a:p>
                  </a:txBody>
                  <a:tcPr marL="83822" marR="83822" marT="41911" marB="41911"/>
                </a:tc>
                <a:extLst>
                  <a:ext uri="{0D108BD9-81ED-4DB2-BD59-A6C34878D82A}">
                    <a16:rowId xmlns:a16="http://schemas.microsoft.com/office/drawing/2014/main" val="4016612311"/>
                  </a:ext>
                </a:extLst>
              </a:tr>
              <a:tr h="986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sz="3200" b="0"/>
                    </a:p>
                  </a:txBody>
                  <a:tcPr marL="83822" marR="83822" marT="41911" marB="419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555555"/>
                          </a:solidFill>
                          <a:latin typeface="Tenorite"/>
                        </a:rPr>
                        <a:t>0.94714878</a:t>
                      </a:r>
                    </a:p>
                  </a:txBody>
                  <a:tcPr marL="83822" marR="83822" marT="41911" marB="419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555555"/>
                          </a:solidFill>
                          <a:latin typeface="Tenorite"/>
                        </a:rPr>
                        <a:t>0.7316513662948</a:t>
                      </a:r>
                      <a:endParaRPr lang="en-US" sz="2600"/>
                    </a:p>
                  </a:txBody>
                  <a:tcPr marL="83822" marR="83822" marT="41911" marB="41911"/>
                </a:tc>
                <a:extLst>
                  <a:ext uri="{0D108BD9-81ED-4DB2-BD59-A6C34878D82A}">
                    <a16:rowId xmlns:a16="http://schemas.microsoft.com/office/drawing/2014/main" val="3844679961"/>
                  </a:ext>
                </a:extLst>
              </a:tr>
              <a:tr h="98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FM TVS</a:t>
                      </a:r>
                      <a:endParaRPr lang="en-US" sz="3200"/>
                    </a:p>
                  </a:txBody>
                  <a:tcPr marL="83822" marR="83822" marT="41910" marB="419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000000"/>
                          </a:solidFill>
                        </a:rPr>
                        <a:t>0.795949</a:t>
                      </a:r>
                      <a:endParaRPr lang="en-US" sz="2600"/>
                    </a:p>
                  </a:txBody>
                  <a:tcPr marL="83822" marR="83822" marT="41910" marB="4191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000000"/>
                          </a:solidFill>
                        </a:rPr>
                        <a:t>0.4590589083538</a:t>
                      </a:r>
                    </a:p>
                    <a:p>
                      <a:pPr lvl="0">
                        <a:buNone/>
                      </a:pPr>
                      <a:endParaRPr lang="en-US" sz="2300" b="0" i="0" u="none" strike="noStrike" noProof="0">
                        <a:solidFill>
                          <a:srgbClr val="555555"/>
                        </a:solidFill>
                        <a:latin typeface="Tenorite"/>
                      </a:endParaRPr>
                    </a:p>
                  </a:txBody>
                  <a:tcPr marL="83822" marR="83822" marT="41910" marB="41910"/>
                </a:tc>
                <a:extLst>
                  <a:ext uri="{0D108BD9-81ED-4DB2-BD59-A6C34878D82A}">
                    <a16:rowId xmlns:a16="http://schemas.microsoft.com/office/drawing/2014/main" val="197969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8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52" y="766342"/>
            <a:ext cx="10185309" cy="612773"/>
          </a:xfrm>
        </p:spPr>
        <p:txBody>
          <a:bodyPr>
            <a:normAutofit/>
          </a:bodyPr>
          <a:lstStyle/>
          <a:p>
            <a:r>
              <a:rPr lang="en-US" sz="3200" b="1"/>
              <a:t> Sample AUC in hadoop 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84E6F60-3F11-0CC3-208E-EFE951B6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10" y="1448288"/>
            <a:ext cx="7315199" cy="42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/>
          <a:p>
            <a:r>
              <a:rPr lang="en-US" sz="3200" b="1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925" y="1409700"/>
            <a:ext cx="7106943" cy="1214670"/>
          </a:xfrm>
        </p:spPr>
        <p:txBody>
          <a:bodyPr>
            <a:normAutofit fontScale="92500" lnSpcReduction="10000"/>
          </a:bodyPr>
          <a:lstStyle/>
          <a:p>
            <a:r>
              <a:rPr lang="en-US" sz="2800">
                <a:solidFill>
                  <a:schemeClr val="dk1"/>
                </a:solidFill>
                <a:ea typeface="+mn-lt"/>
                <a:cs typeface="+mn-lt"/>
              </a:rPr>
              <a:t>Random forest TVS has the highest area under curve which is 0.81. Next highest was GBT_CV with 0.806 and RF_CV with 0.8002</a:t>
            </a:r>
            <a:endParaRPr lang="en-US">
              <a:solidFill>
                <a:schemeClr val="dk1"/>
              </a:solidFill>
            </a:endParaRPr>
          </a:p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6567796" cy="1010842"/>
          </a:xfrm>
        </p:spPr>
        <p:txBody>
          <a:bodyPr>
            <a:normAutofit/>
          </a:bodyPr>
          <a:lstStyle/>
          <a:p>
            <a:r>
              <a:rPr lang="en-US" sz="2800"/>
              <a:t>Logistic regression CV took the highest computation time of 1.2 </a:t>
            </a:r>
            <a:r>
              <a:rPr lang="en-US" sz="2800" err="1"/>
              <a:t>hrs</a:t>
            </a:r>
            <a:endParaRPr lang="en-US" err="1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776861" cy="101084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dk1"/>
                </a:solidFill>
                <a:ea typeface="+mn-lt"/>
                <a:cs typeface="+mn-lt"/>
              </a:rPr>
              <a:t>Decision Tree also had the fastest computation time of 7.4 mins. 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286459"/>
          </a:xfrm>
        </p:spPr>
        <p:txBody>
          <a:bodyPr>
            <a:normAutofit/>
          </a:bodyPr>
          <a:lstStyle/>
          <a:p>
            <a:r>
              <a:rPr lang="en-US" sz="2400"/>
              <a:t>Logistic regression had the highest </a:t>
            </a:r>
            <a:r>
              <a:rPr lang="en-US" sz="2400" b="1">
                <a:ea typeface="+mn-lt"/>
                <a:cs typeface="+mn-lt"/>
              </a:rPr>
              <a:t>Precision </a:t>
            </a:r>
            <a:r>
              <a:rPr lang="en-US" sz="2400">
                <a:ea typeface="+mn-lt"/>
                <a:cs typeface="+mn-lt"/>
              </a:rPr>
              <a:t>of 0.8. </a:t>
            </a:r>
            <a:r>
              <a:rPr lang="en-US" sz="2400">
                <a:solidFill>
                  <a:schemeClr val="dk1"/>
                </a:solidFill>
                <a:ea typeface="+mn-lt"/>
                <a:cs typeface="+mn-lt"/>
              </a:rPr>
              <a:t>Decision Tree</a:t>
            </a:r>
            <a:r>
              <a:rPr lang="en-US" sz="2400">
                <a:ea typeface="+mn-lt"/>
                <a:cs typeface="+mn-lt"/>
              </a:rPr>
              <a:t> had the highest </a:t>
            </a:r>
            <a:r>
              <a:rPr lang="en-US" sz="2400" b="1">
                <a:ea typeface="+mn-lt"/>
                <a:cs typeface="+mn-lt"/>
              </a:rPr>
              <a:t>Recall </a:t>
            </a:r>
            <a:r>
              <a:rPr lang="en-US" sz="2400">
                <a:ea typeface="+mn-lt"/>
                <a:cs typeface="+mn-lt"/>
              </a:rPr>
              <a:t>of 0.80 </a:t>
            </a:r>
            <a:endParaRPr lang="en-US" sz="240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/>
              <a:t>Prediction of Money Laundering Transactions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AGENDA</a:t>
            </a:r>
            <a:endParaRPr lang="en-US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847C0D4B-D666-7DB0-0866-D37E0830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BDCA9AE-3511-774D-4EF5-572B4A4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92801D4-5DF9-1F6D-D47F-A92ECC6B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4C6E8A7-ADC7-C439-6C3D-B7C00DF8A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120382"/>
              </p:ext>
            </p:extLst>
          </p:nvPr>
        </p:nvGraphicFramePr>
        <p:xfrm>
          <a:off x="838199" y="1447799"/>
          <a:ext cx="10772775" cy="481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31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950" y="136526"/>
            <a:ext cx="7564438" cy="1111250"/>
          </a:xfrm>
        </p:spPr>
        <p:txBody>
          <a:bodyPr>
            <a:normAutofit/>
          </a:bodyPr>
          <a:lstStyle/>
          <a:p>
            <a:r>
              <a:rPr lang="en-US" sz="3200" b="1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3950" y="1000124"/>
            <a:ext cx="10858500" cy="561022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>
                <a:effectLst/>
              </a:rPr>
              <a:t>Li, Susan. “Machine Learning with </a:t>
            </a:r>
            <a:r>
              <a:rPr lang="en-US" sz="3000" err="1">
                <a:effectLst/>
              </a:rPr>
              <a:t>Pyspark</a:t>
            </a:r>
            <a:r>
              <a:rPr lang="en-US" sz="3000">
                <a:effectLst/>
              </a:rPr>
              <a:t> and </a:t>
            </a:r>
            <a:r>
              <a:rPr lang="en-US" sz="3000" err="1">
                <a:effectLst/>
              </a:rPr>
              <a:t>MLlib</a:t>
            </a:r>
            <a:r>
              <a:rPr lang="en-US" sz="3000">
                <a:effectLst/>
              </a:rPr>
              <a:t> - Solving a Binary Classification Problem.” </a:t>
            </a:r>
            <a:r>
              <a:rPr lang="en-US" sz="3000" i="1">
                <a:effectLst/>
              </a:rPr>
              <a:t>Medium</a:t>
            </a:r>
            <a:r>
              <a:rPr lang="en-US" sz="3000">
                <a:effectLst/>
              </a:rPr>
              <a:t>, Towards Data Science, 7 May 2018, </a:t>
            </a:r>
            <a:r>
              <a:rPr lang="en-US" sz="3000">
                <a:effectLst/>
                <a:hlinkClick r:id="rId2"/>
              </a:rPr>
              <a:t>https://towardsdatascience.com/machine-learning-with-pyspark-and-mllib-solving-a-binary-classification-problem-96396065d2aa</a:t>
            </a:r>
            <a:r>
              <a:rPr lang="en-US" sz="300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>
                <a:effectLst/>
              </a:rPr>
              <a:t>“Regression Analysis.” </a:t>
            </a:r>
            <a:r>
              <a:rPr lang="en-US" sz="3000" i="1">
                <a:effectLst/>
              </a:rPr>
              <a:t>Corporate Finance Institute</a:t>
            </a:r>
            <a:r>
              <a:rPr lang="en-US" sz="3000">
                <a:effectLst/>
              </a:rPr>
              <a:t>, 3 May 2023, </a:t>
            </a:r>
            <a:r>
              <a:rPr lang="en-US" sz="3000">
                <a:effectLst/>
                <a:hlinkClick r:id="rId3"/>
              </a:rPr>
              <a:t>https://corporatefinanceinstitute.com/resources/data-science/regression-analysis/</a:t>
            </a:r>
            <a:r>
              <a:rPr lang="en-US" sz="300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err="1">
                <a:effectLst/>
              </a:rPr>
              <a:t>Jagdeesh</a:t>
            </a:r>
            <a:r>
              <a:rPr lang="en-US" sz="3000">
                <a:effectLst/>
              </a:rPr>
              <a:t>. “PySpark Decision Tree – How to Build and Evaluate Decision Tree Model for Classification Using PySpark </a:t>
            </a:r>
            <a:r>
              <a:rPr lang="en-US" sz="3000" err="1">
                <a:effectLst/>
              </a:rPr>
              <a:t>MLlib</a:t>
            </a:r>
            <a:r>
              <a:rPr lang="en-US" sz="3000">
                <a:effectLst/>
              </a:rPr>
              <a:t>.” </a:t>
            </a:r>
            <a:r>
              <a:rPr lang="en-US" sz="3000" i="1">
                <a:effectLst/>
              </a:rPr>
              <a:t>Machine Learning Plus</a:t>
            </a:r>
            <a:r>
              <a:rPr lang="en-US" sz="3000">
                <a:effectLst/>
              </a:rPr>
              <a:t>, 1 May 2023, </a:t>
            </a:r>
            <a:r>
              <a:rPr lang="en-US" sz="3000">
                <a:effectLst/>
                <a:hlinkClick r:id="rId4"/>
              </a:rPr>
              <a:t>https://www.machinelearningplus.com/pyspark/pyspark-decision-tree/</a:t>
            </a:r>
            <a:r>
              <a:rPr lang="en-US" sz="3000">
                <a:effectLst/>
              </a:rPr>
              <a:t>.</a:t>
            </a:r>
          </a:p>
          <a:p>
            <a:endParaRPr lang="en-US">
              <a:effectLst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2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535" y="2895703"/>
            <a:ext cx="8159750" cy="1180593"/>
          </a:xfrm>
        </p:spPr>
        <p:txBody>
          <a:bodyPr anchor="b">
            <a:noAutofit/>
          </a:bodyPr>
          <a:lstStyle/>
          <a:p>
            <a:r>
              <a:rPr lang="en-US" sz="8000" b="1"/>
              <a:t>THANK YOU!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E8B2CAD-F984-8309-03E4-8BF9A058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85750"/>
            <a:ext cx="5111750" cy="84772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466850"/>
            <a:ext cx="10554970" cy="4724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IBM Transactions for Anti Money Laundering (AML) dataset is a synthetic dataset that contains financial transactions involving individuals, companies, and banks.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74151"/>
                </a:solidFill>
                <a:effectLst/>
              </a:rPr>
              <a:t>The dataset contains both legitimate and laundering transactions that are labeled, making it ideal for training and testing Anti Money Laundering models.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00000"/>
                </a:solidFill>
                <a:effectLst/>
              </a:rPr>
              <a:t>We chose "LI_Medium_Trans.csv," file from the Dataset which is of 2.98gb and has 11 Columns</a:t>
            </a:r>
          </a:p>
          <a:p>
            <a:endParaRPr 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b="1"/>
              <a:t>Dataset Specifications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847C0D4B-D666-7DB0-0866-D37E0830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BDCA9AE-3511-774D-4EF5-572B4A4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92801D4-5DF9-1F6D-D47F-A92ECC6B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7C5D5A5-F754-E252-4B8B-4C202524A21D}"/>
              </a:ext>
            </a:extLst>
          </p:cNvPr>
          <p:cNvSpPr/>
          <p:nvPr/>
        </p:nvSpPr>
        <p:spPr>
          <a:xfrm>
            <a:off x="2160164" y="1593910"/>
            <a:ext cx="3649211" cy="21951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u="sng">
              <a:solidFill>
                <a:srgbClr val="FFFFFF"/>
              </a:solidFill>
              <a:latin typeface="Tenorite"/>
              <a:cs typeface="Arial"/>
            </a:endParaRPr>
          </a:p>
          <a:p>
            <a:pPr algn="ctr"/>
            <a:r>
              <a:rPr lang="en-US" sz="2200" b="1" u="sng">
                <a:solidFill>
                  <a:srgbClr val="444444"/>
                </a:solidFill>
                <a:latin typeface="Arial"/>
                <a:cs typeface="Arial"/>
              </a:rPr>
              <a:t> DATASET NAME: </a:t>
            </a:r>
            <a:endParaRPr lang="en-US" sz="2200" b="1" u="sng">
              <a:solidFill>
                <a:srgbClr val="FFFFFF"/>
              </a:solidFill>
              <a:latin typeface="Tenorite"/>
              <a:cs typeface="Arial"/>
            </a:endParaRPr>
          </a:p>
          <a:p>
            <a:pPr algn="ctr"/>
            <a:endParaRPr lang="en-US" sz="2200" b="1">
              <a:solidFill>
                <a:srgbClr val="444444"/>
              </a:solidFill>
              <a:latin typeface="Arial"/>
              <a:cs typeface="Arial"/>
            </a:endParaRPr>
          </a:p>
          <a:p>
            <a:pPr algn="ctr"/>
            <a:r>
              <a:rPr lang="en-US" sz="2000">
                <a:solidFill>
                  <a:srgbClr val="444444"/>
                </a:solidFill>
                <a:latin typeface="Arial"/>
                <a:cs typeface="Arial"/>
              </a:rPr>
              <a:t>IBM Transactions for Anti Money Laundering (AML)</a:t>
            </a:r>
            <a:endParaRPr lang="en-US" sz="2000"/>
          </a:p>
          <a:p>
            <a:pPr marL="285750" indent="-285750" algn="ctr">
              <a:buFont typeface="Arial"/>
              <a:buChar char="•"/>
            </a:pPr>
            <a:endParaRPr lang="en-US" sz="1100">
              <a:solidFill>
                <a:srgbClr val="444444"/>
              </a:solidFill>
              <a:latin typeface="Arial"/>
              <a:ea typeface="+mn-lt"/>
              <a:cs typeface="Arial"/>
            </a:endParaRPr>
          </a:p>
          <a:p>
            <a:pPr algn="ctr"/>
            <a:endParaRPr lang="en-GB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23A5CA6-72EE-969B-7651-FA5414586103}"/>
              </a:ext>
            </a:extLst>
          </p:cNvPr>
          <p:cNvSpPr/>
          <p:nvPr/>
        </p:nvSpPr>
        <p:spPr>
          <a:xfrm>
            <a:off x="6228824" y="1537982"/>
            <a:ext cx="3649211" cy="21951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100">
              <a:solidFill>
                <a:srgbClr val="444444"/>
              </a:solidFill>
              <a:latin typeface="Arial"/>
              <a:cs typeface="Arial"/>
            </a:endParaRPr>
          </a:p>
          <a:p>
            <a:pPr algn="ctr"/>
            <a:endParaRPr lang="en-US" sz="2200" b="1" u="sng">
              <a:solidFill>
                <a:srgbClr val="444444"/>
              </a:solidFill>
              <a:latin typeface="Arial"/>
              <a:cs typeface="Arial"/>
            </a:endParaRPr>
          </a:p>
          <a:p>
            <a:pPr algn="ctr"/>
            <a:r>
              <a:rPr lang="en-US" sz="2200" b="1" u="sng">
                <a:solidFill>
                  <a:srgbClr val="444444"/>
                </a:solidFill>
                <a:latin typeface="Arial"/>
                <a:cs typeface="Arial"/>
              </a:rPr>
              <a:t>TOTAL DATASET SIZE AND FORAMT: </a:t>
            </a:r>
            <a:endParaRPr lang="en-US"/>
          </a:p>
          <a:p>
            <a:pPr algn="ctr"/>
            <a:endParaRPr lang="en-US" sz="2200" b="1" u="sng">
              <a:solidFill>
                <a:srgbClr val="444444"/>
              </a:solidFill>
              <a:latin typeface="Arial"/>
              <a:cs typeface="Arial"/>
            </a:endParaRPr>
          </a:p>
          <a:p>
            <a:pPr algn="ctr"/>
            <a:r>
              <a:rPr lang="en-US" sz="2200">
                <a:solidFill>
                  <a:srgbClr val="444444"/>
                </a:solidFill>
                <a:latin typeface="Arial"/>
                <a:cs typeface="Arial"/>
              </a:rPr>
              <a:t>2.98 GB. CSV</a:t>
            </a:r>
            <a:endParaRPr lang="en-US" sz="2200"/>
          </a:p>
          <a:p>
            <a:pPr marL="285750" indent="-285750">
              <a:buFont typeface="Arial"/>
              <a:buChar char="•"/>
            </a:pPr>
            <a:endParaRPr lang="en-US" sz="1100">
              <a:solidFill>
                <a:srgbClr val="444444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100">
              <a:solidFill>
                <a:srgbClr val="444444"/>
              </a:solidFill>
              <a:ea typeface="+mn-lt"/>
              <a:cs typeface="+mn-lt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4DC5611-DAA1-FBD1-F8B2-31CCDF6B347B}"/>
              </a:ext>
            </a:extLst>
          </p:cNvPr>
          <p:cNvSpPr/>
          <p:nvPr/>
        </p:nvSpPr>
        <p:spPr>
          <a:xfrm>
            <a:off x="4271393" y="3956808"/>
            <a:ext cx="3649211" cy="21951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100">
              <a:solidFill>
                <a:srgbClr val="444444"/>
              </a:solidFill>
              <a:latin typeface="Arial"/>
              <a:cs typeface="Arial"/>
            </a:endParaRPr>
          </a:p>
          <a:p>
            <a:pPr algn="ctr"/>
            <a:r>
              <a:rPr lang="en-US" sz="2800" b="1" u="sng">
                <a:solidFill>
                  <a:srgbClr val="444444"/>
                </a:solidFill>
                <a:ea typeface="+mn-lt"/>
                <a:cs typeface="+mn-lt"/>
              </a:rPr>
              <a:t>DATASET URL:</a:t>
            </a:r>
            <a:endParaRPr lang="en-US" sz="1100">
              <a:solidFill>
                <a:srgbClr val="444444"/>
              </a:solidFill>
              <a:latin typeface="Arial"/>
              <a:ea typeface="+mn-lt"/>
              <a:cs typeface="Arial"/>
            </a:endParaRPr>
          </a:p>
          <a:p>
            <a:pPr marL="228600" algn="ctr"/>
            <a:endParaRPr lang="en-US" sz="1500" b="1" u="sng">
              <a:solidFill>
                <a:srgbClr val="444444"/>
              </a:solidFill>
              <a:ea typeface="+mn-lt"/>
              <a:cs typeface="+mn-lt"/>
            </a:endParaRPr>
          </a:p>
          <a:p>
            <a:pPr marL="228600" algn="ctr"/>
            <a:r>
              <a:rPr lang="en-US" sz="1500">
                <a:solidFill>
                  <a:srgbClr val="444444"/>
                </a:solidFill>
                <a:ea typeface="+mn-lt"/>
                <a:cs typeface="+mn-lt"/>
              </a:rPr>
              <a:t> </a:t>
            </a:r>
            <a:r>
              <a:rPr lang="en-GB" sz="1500" u="sng">
                <a:solidFill>
                  <a:srgbClr val="444444"/>
                </a:solidFill>
                <a:ea typeface="+mn-lt"/>
                <a:cs typeface="+mn-lt"/>
                <a:hlinkClick r:id="rId2"/>
              </a:rPr>
              <a:t>https://www.kaggle.com/datasets/ealtman2019/ibm-transactions-for-anti-money-laundering-aml?select=LI-Medium_Trans.csv</a:t>
            </a:r>
            <a:endParaRPr lang="en-US" sz="1500">
              <a:solidFill>
                <a:srgbClr val="444444"/>
              </a:solidFill>
              <a:ea typeface="+mn-lt"/>
              <a:cs typeface="+mn-lt"/>
            </a:endParaRPr>
          </a:p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3517-2087-EFC4-4980-DD9ED5A5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kern="1200" cap="all" spc="150" baseline="0" err="1"/>
              <a:t>Github</a:t>
            </a:r>
            <a:r>
              <a:rPr lang="en-US" sz="5000" b="1" kern="1200" cap="all" spc="150" baseline="0"/>
              <a:t> link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8ED8B5B-90CF-97AE-5790-F09FF267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19A9877-31FA-0BBD-9F9D-14915296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Prediction of Money Laundering Transactions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11B8091-66DE-3749-9852-AF656BD7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659876CA-D9CA-97D0-0114-504579B86D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689282"/>
              </p:ext>
            </p:extLst>
          </p:nvPr>
        </p:nvGraphicFramePr>
        <p:xfrm>
          <a:off x="-55504" y="2149238"/>
          <a:ext cx="10515600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17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553" y="-58575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TECHNICAL</a:t>
            </a:r>
            <a:r>
              <a:rPr lang="en-US" sz="3200" b="1" kern="1200" cap="all" spc="150" baseline="0">
                <a:latin typeface="+mj-lt"/>
                <a:ea typeface="+mj-ea"/>
                <a:cs typeface="+mj-cs"/>
              </a:rPr>
              <a:t> specification</a:t>
            </a:r>
            <a:endParaRPr lang="en-US" sz="3200" kern="1200" cap="all" spc="150" baseline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69EFE-190D-1955-2AF1-2A1F833F9603}"/>
              </a:ext>
            </a:extLst>
          </p:cNvPr>
          <p:cNvSpPr txBox="1"/>
          <p:nvPr/>
        </p:nvSpPr>
        <p:spPr>
          <a:xfrm>
            <a:off x="731416" y="2429488"/>
            <a:ext cx="5238750" cy="36591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48640" lvl="2">
              <a:spcBef>
                <a:spcPts val="1200"/>
              </a:spcBef>
              <a:spcAft>
                <a:spcPts val="200"/>
              </a:spcAft>
            </a:pPr>
            <a:r>
              <a:rPr lang="en-US" sz="2800" b="1" spc="50"/>
              <a:t>Hadoop Version: </a:t>
            </a:r>
            <a:r>
              <a:rPr lang="en-US" sz="2800" spc="50"/>
              <a:t>3.1.2</a:t>
            </a:r>
            <a:endParaRPr lang="en-US"/>
          </a:p>
          <a:p>
            <a:pPr marL="548640" lvl="2">
              <a:spcBef>
                <a:spcPts val="1200"/>
              </a:spcBef>
              <a:spcAft>
                <a:spcPts val="200"/>
              </a:spcAft>
            </a:pPr>
            <a:r>
              <a:rPr lang="en-US" sz="2800" b="1" spc="50"/>
              <a:t>No. of CPUs: </a:t>
            </a:r>
            <a:r>
              <a:rPr lang="en-US" sz="2800" spc="50"/>
              <a:t>8 </a:t>
            </a:r>
          </a:p>
          <a:p>
            <a:pPr marL="548640" lvl="2">
              <a:spcBef>
                <a:spcPts val="1200"/>
              </a:spcBef>
              <a:spcAft>
                <a:spcPts val="200"/>
              </a:spcAft>
            </a:pPr>
            <a:r>
              <a:rPr lang="en-US" sz="2800" b="1" spc="50"/>
              <a:t>Py Spark version</a:t>
            </a:r>
            <a:r>
              <a:rPr lang="en-US" sz="2800" spc="50"/>
              <a:t>: 3.0.2</a:t>
            </a:r>
          </a:p>
          <a:p>
            <a:pPr marL="548640" lvl="2">
              <a:spcBef>
                <a:spcPts val="1200"/>
              </a:spcBef>
              <a:spcAft>
                <a:spcPts val="200"/>
              </a:spcAft>
            </a:pPr>
            <a:r>
              <a:rPr lang="en-US" sz="2800" b="1" spc="50"/>
              <a:t>Nodes: </a:t>
            </a:r>
            <a:r>
              <a:rPr lang="en-US" sz="2800" spc="50"/>
              <a:t>3</a:t>
            </a:r>
          </a:p>
          <a:p>
            <a:pPr marL="548640" lvl="2">
              <a:spcBef>
                <a:spcPts val="1200"/>
              </a:spcBef>
              <a:spcAft>
                <a:spcPts val="200"/>
              </a:spcAft>
            </a:pPr>
            <a:r>
              <a:rPr lang="en-US" sz="2800" b="1" spc="50"/>
              <a:t>Total Storage:390.7 GB </a:t>
            </a:r>
            <a:endParaRPr lang="en-US" sz="2800" spc="50"/>
          </a:p>
          <a:p>
            <a:pPr marL="548640" lvl="2">
              <a:spcBef>
                <a:spcPts val="1200"/>
              </a:spcBef>
              <a:spcAft>
                <a:spcPts val="200"/>
              </a:spcAft>
            </a:pPr>
            <a:r>
              <a:rPr lang="en-US" sz="2800" b="1" spc="50" err="1"/>
              <a:t>Cpu</a:t>
            </a:r>
            <a:r>
              <a:rPr lang="en-US" sz="2800" b="1" spc="50"/>
              <a:t> speed: 1995.3 MHz</a:t>
            </a:r>
          </a:p>
          <a:p>
            <a:pPr marL="548640" lvl="2">
              <a:spcBef>
                <a:spcPts val="1200"/>
              </a:spcBef>
              <a:spcAft>
                <a:spcPts val="200"/>
              </a:spcAft>
            </a:pPr>
            <a:r>
              <a:rPr lang="en-US" sz="2800" b="1" spc="50"/>
              <a:t>Core: 4 core CPU</a:t>
            </a:r>
          </a:p>
          <a:p>
            <a:endParaRPr lang="en-US" sz="1400" spc="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799BF-264F-9FC7-72D6-B6A09C917CC4}"/>
              </a:ext>
            </a:extLst>
          </p:cNvPr>
          <p:cNvSpPr txBox="1"/>
          <p:nvPr/>
        </p:nvSpPr>
        <p:spPr>
          <a:xfrm>
            <a:off x="6514401" y="2310643"/>
            <a:ext cx="4838699" cy="3898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48640" lvl="2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600" b="1" spc="50"/>
              <a:t>Databricks Community Version: </a:t>
            </a:r>
            <a:r>
              <a:rPr lang="en-US" sz="2600" spc="50"/>
              <a:t>10.4 LTS (includes Apache  Spark 3.1.1, Scala 2.12)</a:t>
            </a:r>
          </a:p>
          <a:p>
            <a:pPr marL="548640" lvl="2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600" b="1" spc="50"/>
              <a:t>File System: </a:t>
            </a:r>
            <a:r>
              <a:rPr lang="en-US" sz="2600" spc="50"/>
              <a:t>DBFS (Data Bricks File System)</a:t>
            </a:r>
          </a:p>
          <a:p>
            <a:pPr marL="548640" lvl="2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600" b="1" spc="50"/>
              <a:t>Nodes</a:t>
            </a:r>
            <a:r>
              <a:rPr lang="en-US" sz="2600" spc="50"/>
              <a:t>: 1</a:t>
            </a:r>
          </a:p>
          <a:p>
            <a:pPr marL="548640" lvl="2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600" b="1" spc="50"/>
              <a:t>Python</a:t>
            </a:r>
            <a:r>
              <a:rPr lang="en-US" sz="2600" spc="50"/>
              <a:t> </a:t>
            </a:r>
            <a:r>
              <a:rPr lang="en-US" sz="2600" b="1" spc="50"/>
              <a:t>Version</a:t>
            </a:r>
            <a:r>
              <a:rPr lang="en-US" sz="2600" spc="50"/>
              <a:t>: 3.10.4</a:t>
            </a:r>
          </a:p>
          <a:p>
            <a:pPr>
              <a:lnSpc>
                <a:spcPct val="90000"/>
              </a:lnSpc>
            </a:pPr>
            <a:endParaRPr lang="en-US" sz="2600" spc="5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250407-16E7-A0E3-D15B-9CFB945021C2}"/>
              </a:ext>
            </a:extLst>
          </p:cNvPr>
          <p:cNvSpPr txBox="1">
            <a:spLocks/>
          </p:cNvSpPr>
          <p:nvPr/>
        </p:nvSpPr>
        <p:spPr>
          <a:xfrm>
            <a:off x="317733" y="555219"/>
            <a:ext cx="11301908" cy="2066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2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5B15-7947-7BD0-854D-1101D7B25378}"/>
              </a:ext>
            </a:extLst>
          </p:cNvPr>
          <p:cNvSpPr txBox="1"/>
          <p:nvPr/>
        </p:nvSpPr>
        <p:spPr>
          <a:xfrm>
            <a:off x="1160476" y="1754697"/>
            <a:ext cx="4334311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300" b="1">
                <a:solidFill>
                  <a:schemeClr val="accent2"/>
                </a:solidFill>
              </a:rPr>
              <a:t>HDFS ORACALE SPCIFICATION</a:t>
            </a:r>
            <a:endParaRPr lang="en-GB" sz="230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4799B-86CD-CD3D-7B69-995AE3A16BA7}"/>
              </a:ext>
            </a:extLst>
          </p:cNvPr>
          <p:cNvSpPr txBox="1"/>
          <p:nvPr/>
        </p:nvSpPr>
        <p:spPr>
          <a:xfrm>
            <a:off x="6851007" y="1712751"/>
            <a:ext cx="4334311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300" b="1">
                <a:solidFill>
                  <a:schemeClr val="accent2"/>
                </a:solidFill>
              </a:rPr>
              <a:t>DATABRICKS SPCIFICATION</a:t>
            </a:r>
            <a:endParaRPr lang="en-GB" sz="23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spc="150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Prediction System Flowchart</a:t>
            </a:r>
            <a:endParaRPr lang="en-US" sz="3200" b="1" kern="1200" cap="all" spc="150" baseline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BB195F74-A1F4-DCE0-B237-C45CAEDC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69992-F97D-F0C5-F6E6-321C5B13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7" y="1593005"/>
            <a:ext cx="11039475" cy="28289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07D889-687B-06E4-92F5-D0B8DB721082}"/>
              </a:ext>
            </a:extLst>
          </p:cNvPr>
          <p:cNvSpPr/>
          <p:nvPr/>
        </p:nvSpPr>
        <p:spPr>
          <a:xfrm>
            <a:off x="551234" y="4928681"/>
            <a:ext cx="1151106" cy="6160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Kaggle 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E7518-ECF1-0AB3-219E-40D22A8B89F4}"/>
              </a:ext>
            </a:extLst>
          </p:cNvPr>
          <p:cNvSpPr/>
          <p:nvPr/>
        </p:nvSpPr>
        <p:spPr>
          <a:xfrm>
            <a:off x="2198430" y="4797878"/>
            <a:ext cx="1459150" cy="13780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Databricks, </a:t>
            </a:r>
            <a:r>
              <a:rPr lang="en-GB" err="1"/>
              <a:t>zepplin</a:t>
            </a:r>
            <a:r>
              <a:rPr lang="en-GB"/>
              <a:t>, spark CLI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9A95E1-8DD6-5026-E062-19316327AB54}"/>
              </a:ext>
            </a:extLst>
          </p:cNvPr>
          <p:cNvSpPr/>
          <p:nvPr/>
        </p:nvSpPr>
        <p:spPr>
          <a:xfrm>
            <a:off x="5917658" y="4612531"/>
            <a:ext cx="2691319" cy="13861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ea typeface="+mn-lt"/>
                <a:cs typeface="+mn-lt"/>
              </a:rPr>
              <a:t>Using built-in </a:t>
            </a:r>
            <a:r>
              <a:rPr lang="en-GB" err="1">
                <a:ea typeface="+mn-lt"/>
                <a:cs typeface="+mn-lt"/>
              </a:rPr>
              <a:t>Pyspark</a:t>
            </a:r>
            <a:r>
              <a:rPr lang="en-GB">
                <a:ea typeface="+mn-lt"/>
                <a:cs typeface="+mn-lt"/>
              </a:rPr>
              <a:t> ML lib &amp; tuning parameters</a:t>
            </a:r>
            <a:endParaRPr lang="en-US"/>
          </a:p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0132DF-F3F0-34E2-B9DF-BB56E87BF8BC}"/>
              </a:ext>
            </a:extLst>
          </p:cNvPr>
          <p:cNvSpPr/>
          <p:nvPr/>
        </p:nvSpPr>
        <p:spPr>
          <a:xfrm>
            <a:off x="4263956" y="4798978"/>
            <a:ext cx="1151106" cy="6160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/>
              <a:t>70/30 split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61A650-89B7-4C9A-148B-8900DCA5E56E}"/>
              </a:ext>
            </a:extLst>
          </p:cNvPr>
          <p:cNvSpPr/>
          <p:nvPr/>
        </p:nvSpPr>
        <p:spPr>
          <a:xfrm>
            <a:off x="8771104" y="4620636"/>
            <a:ext cx="2691319" cy="18563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ea typeface="+mn-lt"/>
                <a:cs typeface="+mn-lt"/>
              </a:rPr>
              <a:t>Evaluate models by using measures for accuracy like AUC, Recall and Precision 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2436C1-1E69-8C94-2BF5-04E99CF1E85C}"/>
              </a:ext>
            </a:extLst>
          </p:cNvPr>
          <p:cNvCxnSpPr>
            <a:cxnSpLocks/>
          </p:cNvCxnSpPr>
          <p:nvPr/>
        </p:nvCxnSpPr>
        <p:spPr>
          <a:xfrm flipH="1">
            <a:off x="7114565" y="2641464"/>
            <a:ext cx="333984" cy="203307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377BCC-6F05-8492-49F7-0544951E8228}"/>
              </a:ext>
            </a:extLst>
          </p:cNvPr>
          <p:cNvCxnSpPr>
            <a:cxnSpLocks/>
          </p:cNvCxnSpPr>
          <p:nvPr/>
        </p:nvCxnSpPr>
        <p:spPr>
          <a:xfrm flipH="1">
            <a:off x="10551670" y="2779272"/>
            <a:ext cx="34048" cy="184663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5AC158-FD30-FA1E-E024-E8BE30349405}"/>
              </a:ext>
            </a:extLst>
          </p:cNvPr>
          <p:cNvCxnSpPr>
            <a:cxnSpLocks/>
          </p:cNvCxnSpPr>
          <p:nvPr/>
        </p:nvCxnSpPr>
        <p:spPr>
          <a:xfrm flipH="1">
            <a:off x="4642118" y="3006251"/>
            <a:ext cx="66473" cy="177367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5E62AB-F12C-6E07-DFD1-1E80F93955FE}"/>
              </a:ext>
            </a:extLst>
          </p:cNvPr>
          <p:cNvCxnSpPr>
            <a:cxnSpLocks/>
          </p:cNvCxnSpPr>
          <p:nvPr/>
        </p:nvCxnSpPr>
        <p:spPr>
          <a:xfrm flipH="1">
            <a:off x="2583096" y="2649570"/>
            <a:ext cx="98899" cy="2016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C59D8-D44F-86FA-95AC-6B963BE4AF5A}"/>
              </a:ext>
            </a:extLst>
          </p:cNvPr>
          <p:cNvCxnSpPr>
            <a:cxnSpLocks/>
          </p:cNvCxnSpPr>
          <p:nvPr/>
        </p:nvCxnSpPr>
        <p:spPr>
          <a:xfrm flipH="1">
            <a:off x="1123948" y="2673890"/>
            <a:ext cx="560962" cy="22681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1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5751"/>
            <a:ext cx="7315201" cy="857249"/>
          </a:xfrm>
        </p:spPr>
        <p:txBody>
          <a:bodyPr>
            <a:normAutofit/>
          </a:bodyPr>
          <a:lstStyle/>
          <a:p>
            <a:r>
              <a:rPr lang="en-US" sz="3200" b="1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1343025"/>
            <a:ext cx="6696075" cy="3762375"/>
          </a:xfrm>
        </p:spPr>
        <p:txBody>
          <a:bodyPr/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2B916-C94D-5EE8-C6F6-26CE9FB9D988}"/>
              </a:ext>
            </a:extLst>
          </p:cNvPr>
          <p:cNvSpPr txBox="1"/>
          <p:nvPr/>
        </p:nvSpPr>
        <p:spPr>
          <a:xfrm>
            <a:off x="4314825" y="1709371"/>
            <a:ext cx="7420708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solidFill>
                  <a:srgbClr val="333333"/>
                </a:solidFill>
                <a:ea typeface="+mn-lt"/>
                <a:cs typeface="+mn-lt"/>
              </a:rPr>
              <a:t>The Classification algorithm is a Supervised Learning technique that is used to identify the category of new observations based on training data. </a:t>
            </a:r>
          </a:p>
          <a:p>
            <a:endParaRPr lang="en-US" sz="2800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en-US" sz="2800">
                <a:solidFill>
                  <a:srgbClr val="333333"/>
                </a:solidFill>
                <a:ea typeface="+mn-lt"/>
                <a:cs typeface="+mn-lt"/>
              </a:rPr>
              <a:t>In Classification, a program learns from the given dataset or observations and then classifies new observation into a number of classes or groups. Such as, </a:t>
            </a:r>
            <a:r>
              <a:rPr lang="en-US" sz="2800" b="1">
                <a:solidFill>
                  <a:srgbClr val="333333"/>
                </a:solidFill>
                <a:ea typeface="+mn-lt"/>
                <a:cs typeface="+mn-lt"/>
              </a:rPr>
              <a:t>Yes or No, 0 or 1</a:t>
            </a:r>
            <a:endParaRPr lang="en-US" sz="280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537" y="2596"/>
            <a:ext cx="9357210" cy="139440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/>
              <a:t>Uploading the data set in both </a:t>
            </a:r>
            <a:r>
              <a:rPr lang="en-US" b="1" err="1"/>
              <a:t>databricks</a:t>
            </a:r>
            <a:r>
              <a:rPr lang="en-US" b="1"/>
              <a:t> and HDFS and running them</a:t>
            </a:r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BDCA9AE-3511-774D-4EF5-572B4A4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Prediction of Money Laundering Transactions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92801D4-5DF9-1F6D-D47F-A92ECC6B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76AAFDF-A88F-68BD-4DB4-CE5E5424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04" y="1796780"/>
            <a:ext cx="9739397" cy="47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1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7020A0D22EF48BF63DB86B4583715" ma:contentTypeVersion="4" ma:contentTypeDescription="Create a new document." ma:contentTypeScope="" ma:versionID="0ab64eaf54d293f9987aeec723d730ce">
  <xsd:schema xmlns:xsd="http://www.w3.org/2001/XMLSchema" xmlns:xs="http://www.w3.org/2001/XMLSchema" xmlns:p="http://schemas.microsoft.com/office/2006/metadata/properties" xmlns:ns2="b60a0dc3-c5ef-443a-bbc7-ce38b30de13c" xmlns:ns3="3e37455d-b188-4646-9255-ebf2127eec16" targetNamespace="http://schemas.microsoft.com/office/2006/metadata/properties" ma:root="true" ma:fieldsID="e54d08730824584af39ed4f3dca40d25" ns2:_="" ns3:_="">
    <xsd:import namespace="b60a0dc3-c5ef-443a-bbc7-ce38b30de13c"/>
    <xsd:import namespace="3e37455d-b188-4646-9255-ebf2127eec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a0dc3-c5ef-443a-bbc7-ce38b30de1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7455d-b188-4646-9255-ebf2127eec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223233-F910-43A4-8017-DC8DD09E349F}">
  <ds:schemaRefs>
    <ds:schemaRef ds:uri="3e37455d-b188-4646-9255-ebf2127eec16"/>
    <ds:schemaRef ds:uri="b60a0dc3-c5ef-443a-bbc7-ce38b30de1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{814CF061-63A8-4E63-9356-F5C0EE6FFC6D}tf67328976_win32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IBM Transactions for Anti Money Laundering (AML)</vt:lpstr>
      <vt:lpstr>AGENDA</vt:lpstr>
      <vt:lpstr>INTRODUCTION</vt:lpstr>
      <vt:lpstr>Dataset Specifications</vt:lpstr>
      <vt:lpstr>Github link</vt:lpstr>
      <vt:lpstr>TECHNICAL specification</vt:lpstr>
      <vt:lpstr>Prediction System Flowchart</vt:lpstr>
      <vt:lpstr>Classification</vt:lpstr>
      <vt:lpstr>Uploading the data set in both databricks and HDFS and running them</vt:lpstr>
      <vt:lpstr>Data after cleaning – converting hexadecimal values to integers </vt:lpstr>
      <vt:lpstr>Splitting the dataset</vt:lpstr>
      <vt:lpstr>Machine Learning Algorithms</vt:lpstr>
      <vt:lpstr>Feature importance</vt:lpstr>
      <vt:lpstr>algorithms Comparison TVS hadoop</vt:lpstr>
      <vt:lpstr>algorithms Comparison CV hadoop</vt:lpstr>
      <vt:lpstr>algorithms Comparison without CV and tvs</vt:lpstr>
      <vt:lpstr>Major diffrences in databricks and hadoop AUC</vt:lpstr>
      <vt:lpstr> Sample AUC in hadoop </vt:lpstr>
      <vt:lpstr>Summary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Transactions for Anti Money Laundering (AML)</dc:title>
  <dc:creator>Sriramoju, Navyasree</dc:creator>
  <cp:revision>1</cp:revision>
  <dcterms:created xsi:type="dcterms:W3CDTF">2023-05-07T22:05:51Z</dcterms:created>
  <dcterms:modified xsi:type="dcterms:W3CDTF">2023-05-10T19:04:16Z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0x010100CC67020A0D22EF48BF63DB86B4583715</vt:lpwstr>
  </property>
</Properties>
</file>