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60" r:id="rId5"/>
  </p:sldMasterIdLst>
  <p:notesMasterIdLst>
    <p:notesMasterId r:id="rId11"/>
  </p:notesMasterIdLst>
  <p:sldIdLst>
    <p:sldId id="257" r:id="rId6"/>
    <p:sldId id="261" r:id="rId7"/>
    <p:sldId id="260" r:id="rId8"/>
    <p:sldId id="259"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A01D1-728A-4441-B5B0-AA8BB72ADF74}" v="50" dt="2023-05-09T09:17:11.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ov, Dauren" userId="S::domarov@calstatela.edu::f9650eef-d1cd-4869-9a16-19d3a8b92c43" providerId="AD" clId="Web-{747A01D1-728A-4441-B5B0-AA8BB72ADF74}"/>
    <pc:docChg chg="addSld delSld modSld sldOrd addMainMaster modMainMaster">
      <pc:chgData name="Omarov, Dauren" userId="S::domarov@calstatela.edu::f9650eef-d1cd-4869-9a16-19d3a8b92c43" providerId="AD" clId="Web-{747A01D1-728A-4441-B5B0-AA8BB72ADF74}" dt="2023-05-09T09:17:11.158" v="55"/>
      <pc:docMkLst>
        <pc:docMk/>
      </pc:docMkLst>
      <pc:sldChg chg="modSp new del">
        <pc:chgData name="Omarov, Dauren" userId="S::domarov@calstatela.edu::f9650eef-d1cd-4869-9a16-19d3a8b92c43" providerId="AD" clId="Web-{747A01D1-728A-4441-B5B0-AA8BB72ADF74}" dt="2023-05-09T09:03:47.986" v="18"/>
        <pc:sldMkLst>
          <pc:docMk/>
          <pc:sldMk cId="168542231" sldId="256"/>
        </pc:sldMkLst>
        <pc:spChg chg="mod">
          <ac:chgData name="Omarov, Dauren" userId="S::domarov@calstatela.edu::f9650eef-d1cd-4869-9a16-19d3a8b92c43" providerId="AD" clId="Web-{747A01D1-728A-4441-B5B0-AA8BB72ADF74}" dt="2023-05-09T09:02:52.328" v="2" actId="20577"/>
          <ac:spMkLst>
            <pc:docMk/>
            <pc:sldMk cId="168542231" sldId="256"/>
            <ac:spMk id="2" creationId="{02B1B564-C75D-25ED-F2A6-F33A3D5FA3AF}"/>
          </ac:spMkLst>
        </pc:spChg>
      </pc:sldChg>
      <pc:sldChg chg="addSp delSp modSp add mod ord setBg delAnim">
        <pc:chgData name="Omarov, Dauren" userId="S::domarov@calstatela.edu::f9650eef-d1cd-4869-9a16-19d3a8b92c43" providerId="AD" clId="Web-{747A01D1-728A-4441-B5B0-AA8BB72ADF74}" dt="2023-05-09T09:07:20.290" v="52"/>
        <pc:sldMkLst>
          <pc:docMk/>
          <pc:sldMk cId="2992728754" sldId="257"/>
        </pc:sldMkLst>
        <pc:spChg chg="mod">
          <ac:chgData name="Omarov, Dauren" userId="S::domarov@calstatela.edu::f9650eef-d1cd-4869-9a16-19d3a8b92c43" providerId="AD" clId="Web-{747A01D1-728A-4441-B5B0-AA8BB72ADF74}" dt="2023-05-09T09:07:20.290" v="52"/>
          <ac:spMkLst>
            <pc:docMk/>
            <pc:sldMk cId="2992728754" sldId="257"/>
            <ac:spMk id="2" creationId="{00000000-0000-0000-0000-000000000000}"/>
          </ac:spMkLst>
        </pc:spChg>
        <pc:spChg chg="add">
          <ac:chgData name="Omarov, Dauren" userId="S::domarov@calstatela.edu::f9650eef-d1cd-4869-9a16-19d3a8b92c43" providerId="AD" clId="Web-{747A01D1-728A-4441-B5B0-AA8BB72ADF74}" dt="2023-05-09T09:07:20.290" v="52"/>
          <ac:spMkLst>
            <pc:docMk/>
            <pc:sldMk cId="2992728754" sldId="257"/>
            <ac:spMk id="7" creationId="{3E024CF5-F9C8-4156-99B2-12A982E8B1A7}"/>
          </ac:spMkLst>
        </pc:spChg>
        <pc:spChg chg="add del">
          <ac:chgData name="Omarov, Dauren" userId="S::domarov@calstatela.edu::f9650eef-d1cd-4869-9a16-19d3a8b92c43" providerId="AD" clId="Web-{747A01D1-728A-4441-B5B0-AA8BB72ADF74}" dt="2023-05-09T09:07:17.665" v="49"/>
          <ac:spMkLst>
            <pc:docMk/>
            <pc:sldMk cId="2992728754" sldId="257"/>
            <ac:spMk id="8" creationId="{C065F013-CFF1-422E-BFC3-B0B22F915619}"/>
          </ac:spMkLst>
        </pc:spChg>
        <pc:spChg chg="add">
          <ac:chgData name="Omarov, Dauren" userId="S::domarov@calstatela.edu::f9650eef-d1cd-4869-9a16-19d3a8b92c43" providerId="AD" clId="Web-{747A01D1-728A-4441-B5B0-AA8BB72ADF74}" dt="2023-05-09T09:07:20.290" v="52"/>
          <ac:spMkLst>
            <pc:docMk/>
            <pc:sldMk cId="2992728754" sldId="257"/>
            <ac:spMk id="9" creationId="{90D9251A-EEDC-48EB-B42C-62D377B0EC12}"/>
          </ac:spMkLst>
        </pc:spChg>
        <pc:spChg chg="add del">
          <ac:chgData name="Omarov, Dauren" userId="S::domarov@calstatela.edu::f9650eef-d1cd-4869-9a16-19d3a8b92c43" providerId="AD" clId="Web-{747A01D1-728A-4441-B5B0-AA8BB72ADF74}" dt="2023-05-09T09:07:17.665" v="49"/>
          <ac:spMkLst>
            <pc:docMk/>
            <pc:sldMk cId="2992728754" sldId="257"/>
            <ac:spMk id="10" creationId="{65562C84-14F0-4240-B89A-00CA789E2A37}"/>
          </ac:spMkLst>
        </pc:spChg>
        <pc:spChg chg="add">
          <ac:chgData name="Omarov, Dauren" userId="S::domarov@calstatela.edu::f9650eef-d1cd-4869-9a16-19d3a8b92c43" providerId="AD" clId="Web-{747A01D1-728A-4441-B5B0-AA8BB72ADF74}" dt="2023-05-09T09:07:20.290" v="52"/>
          <ac:spMkLst>
            <pc:docMk/>
            <pc:sldMk cId="2992728754" sldId="257"/>
            <ac:spMk id="11" creationId="{81DF7FA2-A834-4C6F-8EA5-32DEA29CA450}"/>
          </ac:spMkLst>
        </pc:spChg>
        <pc:spChg chg="add del">
          <ac:chgData name="Omarov, Dauren" userId="S::domarov@calstatela.edu::f9650eef-d1cd-4869-9a16-19d3a8b92c43" providerId="AD" clId="Web-{747A01D1-728A-4441-B5B0-AA8BB72ADF74}" dt="2023-05-09T09:07:17.665" v="49"/>
          <ac:spMkLst>
            <pc:docMk/>
            <pc:sldMk cId="2992728754" sldId="257"/>
            <ac:spMk id="12" creationId="{2F59C538-87BA-4933-ABE5-1BA4EBB62227}"/>
          </ac:spMkLst>
        </pc:spChg>
        <pc:spChg chg="add">
          <ac:chgData name="Omarov, Dauren" userId="S::domarov@calstatela.edu::f9650eef-d1cd-4869-9a16-19d3a8b92c43" providerId="AD" clId="Web-{747A01D1-728A-4441-B5B0-AA8BB72ADF74}" dt="2023-05-09T09:07:20.290" v="52"/>
          <ac:spMkLst>
            <pc:docMk/>
            <pc:sldMk cId="2992728754" sldId="257"/>
            <ac:spMk id="13" creationId="{128B762E-E798-4B94-97A0-B637EFCDDC5C}"/>
          </ac:spMkLst>
        </pc:spChg>
        <pc:spChg chg="add del">
          <ac:chgData name="Omarov, Dauren" userId="S::domarov@calstatela.edu::f9650eef-d1cd-4869-9a16-19d3a8b92c43" providerId="AD" clId="Web-{747A01D1-728A-4441-B5B0-AA8BB72ADF74}" dt="2023-05-09T09:07:17.665" v="49"/>
          <ac:spMkLst>
            <pc:docMk/>
            <pc:sldMk cId="2992728754" sldId="257"/>
            <ac:spMk id="14" creationId="{FCBC76CB-4677-4803-9DDD-22B37EA69ADE}"/>
          </ac:spMkLst>
        </pc:spChg>
        <pc:spChg chg="add del">
          <ac:chgData name="Omarov, Dauren" userId="S::domarov@calstatela.edu::f9650eef-d1cd-4869-9a16-19d3a8b92c43" providerId="AD" clId="Web-{747A01D1-728A-4441-B5B0-AA8BB72ADF74}" dt="2023-05-09T09:07:20.274" v="51"/>
          <ac:spMkLst>
            <pc:docMk/>
            <pc:sldMk cId="2992728754" sldId="257"/>
            <ac:spMk id="17" creationId="{1E5D5682-6D62-4BA5-84F0-4899D2D3F3F1}"/>
          </ac:spMkLst>
        </pc:spChg>
        <pc:spChg chg="add del">
          <ac:chgData name="Omarov, Dauren" userId="S::domarov@calstatela.edu::f9650eef-d1cd-4869-9a16-19d3a8b92c43" providerId="AD" clId="Web-{747A01D1-728A-4441-B5B0-AA8BB72ADF74}" dt="2023-05-09T09:07:20.274" v="51"/>
          <ac:spMkLst>
            <pc:docMk/>
            <pc:sldMk cId="2992728754" sldId="257"/>
            <ac:spMk id="18" creationId="{B4D76AD4-46EF-41EC-95E4-3825DE408BF8}"/>
          </ac:spMkLst>
        </pc:spChg>
        <pc:spChg chg="add del">
          <ac:chgData name="Omarov, Dauren" userId="S::domarov@calstatela.edu::f9650eef-d1cd-4869-9a16-19d3a8b92c43" providerId="AD" clId="Web-{747A01D1-728A-4441-B5B0-AA8BB72ADF74}" dt="2023-05-09T09:07:20.274" v="51"/>
          <ac:spMkLst>
            <pc:docMk/>
            <pc:sldMk cId="2992728754" sldId="257"/>
            <ac:spMk id="19" creationId="{4C66C5CF-328D-484D-9FF5-E73D0F58EC26}"/>
          </ac:spMkLst>
        </pc:spChg>
        <pc:spChg chg="add del">
          <ac:chgData name="Omarov, Dauren" userId="S::domarov@calstatela.edu::f9650eef-d1cd-4869-9a16-19d3a8b92c43" providerId="AD" clId="Web-{747A01D1-728A-4441-B5B0-AA8BB72ADF74}" dt="2023-05-09T09:07:20.274" v="51"/>
          <ac:spMkLst>
            <pc:docMk/>
            <pc:sldMk cId="2992728754" sldId="257"/>
            <ac:spMk id="20" creationId="{C08C1309-81A7-4B31-9D5C-F1D2D0AD11E7}"/>
          </ac:spMkLst>
        </pc:spChg>
        <pc:picChg chg="add del">
          <ac:chgData name="Omarov, Dauren" userId="S::domarov@calstatela.edu::f9650eef-d1cd-4869-9a16-19d3a8b92c43" providerId="AD" clId="Web-{747A01D1-728A-4441-B5B0-AA8BB72ADF74}" dt="2023-05-09T09:07:17.665" v="49"/>
          <ac:picMkLst>
            <pc:docMk/>
            <pc:sldMk cId="2992728754" sldId="257"/>
            <ac:picMk id="4" creationId="{9DC43D67-0948-367E-A4CA-7D0D647755A9}"/>
          </ac:picMkLst>
        </pc:picChg>
        <pc:picChg chg="add del">
          <ac:chgData name="Omarov, Dauren" userId="S::domarov@calstatela.edu::f9650eef-d1cd-4869-9a16-19d3a8b92c43" providerId="AD" clId="Web-{747A01D1-728A-4441-B5B0-AA8BB72ADF74}" dt="2023-05-09T09:07:20.274" v="51"/>
          <ac:picMkLst>
            <pc:docMk/>
            <pc:sldMk cId="2992728754" sldId="257"/>
            <ac:picMk id="16" creationId="{FF5B9C19-26E6-F2AB-0E1A-B21BA671BB58}"/>
          </ac:picMkLst>
        </pc:picChg>
        <pc:picChg chg="del">
          <ac:chgData name="Omarov, Dauren" userId="S::domarov@calstatela.edu::f9650eef-d1cd-4869-9a16-19d3a8b92c43" providerId="AD" clId="Web-{747A01D1-728A-4441-B5B0-AA8BB72ADF74}" dt="2023-05-09T09:03:21.626" v="4"/>
          <ac:picMkLst>
            <pc:docMk/>
            <pc:sldMk cId="2992728754" sldId="257"/>
            <ac:picMk id="29" creationId="{08FBDE94-9156-37E5-D3C0-4B57CF06ADFC}"/>
          </ac:picMkLst>
        </pc:picChg>
      </pc:sldChg>
      <pc:sldChg chg="delSp add delAnim">
        <pc:chgData name="Omarov, Dauren" userId="S::domarov@calstatela.edu::f9650eef-d1cd-4869-9a16-19d3a8b92c43" providerId="AD" clId="Web-{747A01D1-728A-4441-B5B0-AA8BB72ADF74}" dt="2023-05-09T09:03:52.439" v="19"/>
        <pc:sldMkLst>
          <pc:docMk/>
          <pc:sldMk cId="3068590096" sldId="258"/>
        </pc:sldMkLst>
        <pc:picChg chg="del">
          <ac:chgData name="Omarov, Dauren" userId="S::domarov@calstatela.edu::f9650eef-d1cd-4869-9a16-19d3a8b92c43" providerId="AD" clId="Web-{747A01D1-728A-4441-B5B0-AA8BB72ADF74}" dt="2023-05-09T09:03:52.439" v="19"/>
          <ac:picMkLst>
            <pc:docMk/>
            <pc:sldMk cId="3068590096" sldId="258"/>
            <ac:picMk id="11" creationId="{67B8BF9F-E921-899F-80A2-51BC0FDB66BD}"/>
          </ac:picMkLst>
        </pc:picChg>
      </pc:sldChg>
      <pc:sldChg chg="add del">
        <pc:chgData name="Omarov, Dauren" userId="S::domarov@calstatela.edu::f9650eef-d1cd-4869-9a16-19d3a8b92c43" providerId="AD" clId="Web-{747A01D1-728A-4441-B5B0-AA8BB72ADF74}" dt="2023-05-09T09:03:42.720" v="10"/>
        <pc:sldMkLst>
          <pc:docMk/>
          <pc:sldMk cId="3337031840" sldId="258"/>
        </pc:sldMkLst>
      </pc:sldChg>
      <pc:sldChg chg="add del">
        <pc:chgData name="Omarov, Dauren" userId="S::domarov@calstatela.edu::f9650eef-d1cd-4869-9a16-19d3a8b92c43" providerId="AD" clId="Web-{747A01D1-728A-4441-B5B0-AA8BB72ADF74}" dt="2023-05-09T09:03:42.720" v="11"/>
        <pc:sldMkLst>
          <pc:docMk/>
          <pc:sldMk cId="1081707705" sldId="259"/>
        </pc:sldMkLst>
      </pc:sldChg>
      <pc:sldChg chg="delSp add delAnim">
        <pc:chgData name="Omarov, Dauren" userId="S::domarov@calstatela.edu::f9650eef-d1cd-4869-9a16-19d3a8b92c43" providerId="AD" clId="Web-{747A01D1-728A-4441-B5B0-AA8BB72ADF74}" dt="2023-05-09T09:03:54.955" v="20"/>
        <pc:sldMkLst>
          <pc:docMk/>
          <pc:sldMk cId="2066128122" sldId="259"/>
        </pc:sldMkLst>
        <pc:picChg chg="del">
          <ac:chgData name="Omarov, Dauren" userId="S::domarov@calstatela.edu::f9650eef-d1cd-4869-9a16-19d3a8b92c43" providerId="AD" clId="Web-{747A01D1-728A-4441-B5B0-AA8BB72ADF74}" dt="2023-05-09T09:03:54.955" v="20"/>
          <ac:picMkLst>
            <pc:docMk/>
            <pc:sldMk cId="2066128122" sldId="259"/>
            <ac:picMk id="18" creationId="{5ADE60E6-C568-7D0E-95FC-6E8BD583B20B}"/>
          </ac:picMkLst>
        </pc:picChg>
      </pc:sldChg>
      <pc:sldChg chg="delSp add delAnim">
        <pc:chgData name="Omarov, Dauren" userId="S::domarov@calstatela.edu::f9650eef-d1cd-4869-9a16-19d3a8b92c43" providerId="AD" clId="Web-{747A01D1-728A-4441-B5B0-AA8BB72ADF74}" dt="2023-05-09T09:03:57.314" v="21"/>
        <pc:sldMkLst>
          <pc:docMk/>
          <pc:sldMk cId="402406692" sldId="260"/>
        </pc:sldMkLst>
        <pc:picChg chg="del">
          <ac:chgData name="Omarov, Dauren" userId="S::domarov@calstatela.edu::f9650eef-d1cd-4869-9a16-19d3a8b92c43" providerId="AD" clId="Web-{747A01D1-728A-4441-B5B0-AA8BB72ADF74}" dt="2023-05-09T09:03:57.314" v="21"/>
          <ac:picMkLst>
            <pc:docMk/>
            <pc:sldMk cId="402406692" sldId="260"/>
            <ac:picMk id="29" creationId="{268DD8C4-A07A-7747-11AF-45AA19615841}"/>
          </ac:picMkLst>
        </pc:picChg>
      </pc:sldChg>
      <pc:sldChg chg="add del">
        <pc:chgData name="Omarov, Dauren" userId="S::domarov@calstatela.edu::f9650eef-d1cd-4869-9a16-19d3a8b92c43" providerId="AD" clId="Web-{747A01D1-728A-4441-B5B0-AA8BB72ADF74}" dt="2023-05-09T09:03:42.720" v="12"/>
        <pc:sldMkLst>
          <pc:docMk/>
          <pc:sldMk cId="4067325055" sldId="260"/>
        </pc:sldMkLst>
      </pc:sldChg>
      <pc:sldChg chg="add del">
        <pc:chgData name="Omarov, Dauren" userId="S::domarov@calstatela.edu::f9650eef-d1cd-4869-9a16-19d3a8b92c43" providerId="AD" clId="Web-{747A01D1-728A-4441-B5B0-AA8BB72ADF74}" dt="2023-05-09T09:03:42.720" v="13"/>
        <pc:sldMkLst>
          <pc:docMk/>
          <pc:sldMk cId="1181298352" sldId="261"/>
        </pc:sldMkLst>
      </pc:sldChg>
      <pc:sldChg chg="addSp delSp modSp add delAnim">
        <pc:chgData name="Omarov, Dauren" userId="S::domarov@calstatela.edu::f9650eef-d1cd-4869-9a16-19d3a8b92c43" providerId="AD" clId="Web-{747A01D1-728A-4441-B5B0-AA8BB72ADF74}" dt="2023-05-09T09:17:11.158" v="55"/>
        <pc:sldMkLst>
          <pc:docMk/>
          <pc:sldMk cId="1892827612" sldId="261"/>
        </pc:sldMkLst>
        <pc:spChg chg="mod">
          <ac:chgData name="Omarov, Dauren" userId="S::domarov@calstatela.edu::f9650eef-d1cd-4869-9a16-19d3a8b92c43" providerId="AD" clId="Web-{747A01D1-728A-4441-B5B0-AA8BB72ADF74}" dt="2023-05-09T09:17:11.158" v="55"/>
          <ac:spMkLst>
            <pc:docMk/>
            <pc:sldMk cId="1892827612" sldId="261"/>
            <ac:spMk id="2" creationId="{00000000-0000-0000-0000-000000000000}"/>
          </ac:spMkLst>
        </pc:spChg>
        <pc:spChg chg="mod">
          <ac:chgData name="Omarov, Dauren" userId="S::domarov@calstatela.edu::f9650eef-d1cd-4869-9a16-19d3a8b92c43" providerId="AD" clId="Web-{747A01D1-728A-4441-B5B0-AA8BB72ADF74}" dt="2023-05-09T09:17:11.158" v="55"/>
          <ac:spMkLst>
            <pc:docMk/>
            <pc:sldMk cId="1892827612" sldId="261"/>
            <ac:spMk id="9" creationId="{0BA1043F-282A-469A-B742-1FC2858BDE4F}"/>
          </ac:spMkLst>
        </pc:spChg>
        <pc:spChg chg="mod">
          <ac:chgData name="Omarov, Dauren" userId="S::domarov@calstatela.edu::f9650eef-d1cd-4869-9a16-19d3a8b92c43" providerId="AD" clId="Web-{747A01D1-728A-4441-B5B0-AA8BB72ADF74}" dt="2023-05-09T09:17:11.158" v="55"/>
          <ac:spMkLst>
            <pc:docMk/>
            <pc:sldMk cId="1892827612" sldId="261"/>
            <ac:spMk id="11" creationId="{8556D007-6C04-49DF-A0D6-30AD59C1F415}"/>
          </ac:spMkLst>
        </pc:spChg>
        <pc:spChg chg="mod">
          <ac:chgData name="Omarov, Dauren" userId="S::domarov@calstatela.edu::f9650eef-d1cd-4869-9a16-19d3a8b92c43" providerId="AD" clId="Web-{747A01D1-728A-4441-B5B0-AA8BB72ADF74}" dt="2023-05-09T09:17:11.158" v="55"/>
          <ac:spMkLst>
            <pc:docMk/>
            <pc:sldMk cId="1892827612" sldId="261"/>
            <ac:spMk id="15" creationId="{F535709A-A67F-4015-913B-A0F75E67B6E6}"/>
          </ac:spMkLst>
        </pc:spChg>
        <pc:spChg chg="add mod">
          <ac:chgData name="Omarov, Dauren" userId="S::domarov@calstatela.edu::f9650eef-d1cd-4869-9a16-19d3a8b92c43" providerId="AD" clId="Web-{747A01D1-728A-4441-B5B0-AA8BB72ADF74}" dt="2023-05-09T09:17:11.158" v="55"/>
          <ac:spMkLst>
            <pc:docMk/>
            <pc:sldMk cId="1892827612" sldId="261"/>
            <ac:spMk id="18" creationId="{4C66C5CF-328D-484D-9FF5-E73D0F58EC26}"/>
          </ac:spMkLst>
        </pc:spChg>
        <pc:picChg chg="add del mod">
          <ac:chgData name="Omarov, Dauren" userId="S::domarov@calstatela.edu::f9650eef-d1cd-4869-9a16-19d3a8b92c43" providerId="AD" clId="Web-{747A01D1-728A-4441-B5B0-AA8BB72ADF74}" dt="2023-05-09T09:07:00.742" v="46"/>
          <ac:picMkLst>
            <pc:docMk/>
            <pc:sldMk cId="1892827612" sldId="261"/>
            <ac:picMk id="3" creationId="{3B39FE63-493F-CA2F-84B4-0D9BE9C4D76F}"/>
          </ac:picMkLst>
        </pc:picChg>
        <pc:picChg chg="add mod ord">
          <ac:chgData name="Omarov, Dauren" userId="S::domarov@calstatela.edu::f9650eef-d1cd-4869-9a16-19d3a8b92c43" providerId="AD" clId="Web-{747A01D1-728A-4441-B5B0-AA8BB72ADF74}" dt="2023-05-09T09:17:11.158" v="55"/>
          <ac:picMkLst>
            <pc:docMk/>
            <pc:sldMk cId="1892827612" sldId="261"/>
            <ac:picMk id="4" creationId="{08730264-58B5-F081-716E-4D6914F2FEC2}"/>
          </ac:picMkLst>
        </pc:picChg>
        <pc:picChg chg="del">
          <ac:chgData name="Omarov, Dauren" userId="S::domarov@calstatela.edu::f9650eef-d1cd-4869-9a16-19d3a8b92c43" providerId="AD" clId="Web-{747A01D1-728A-4441-B5B0-AA8BB72ADF74}" dt="2023-05-09T09:06:55.055" v="44"/>
          <ac:picMkLst>
            <pc:docMk/>
            <pc:sldMk cId="1892827612" sldId="261"/>
            <ac:picMk id="5" creationId="{31547094-CC4B-18C4-4874-B08AC55F3FC4}"/>
          </ac:picMkLst>
        </pc:picChg>
        <pc:picChg chg="add del">
          <ac:chgData name="Omarov, Dauren" userId="S::domarov@calstatela.edu::f9650eef-d1cd-4869-9a16-19d3a8b92c43" providerId="AD" clId="Web-{747A01D1-728A-4441-B5B0-AA8BB72ADF74}" dt="2023-05-09T09:17:07.799" v="54"/>
          <ac:picMkLst>
            <pc:docMk/>
            <pc:sldMk cId="1892827612" sldId="261"/>
            <ac:picMk id="17" creationId="{F4880846-DF38-BEE2-F22D-D785775C28D1}"/>
          </ac:picMkLst>
        </pc:picChg>
        <pc:picChg chg="del">
          <ac:chgData name="Omarov, Dauren" userId="S::domarov@calstatela.edu::f9650eef-d1cd-4869-9a16-19d3a8b92c43" providerId="AD" clId="Web-{747A01D1-728A-4441-B5B0-AA8BB72ADF74}" dt="2023-05-09T09:03:59.955" v="22"/>
          <ac:picMkLst>
            <pc:docMk/>
            <pc:sldMk cId="1892827612" sldId="261"/>
            <ac:picMk id="21" creationId="{80F01D4C-721F-AD62-1296-6E30CE4C53C7}"/>
          </ac:picMkLst>
        </pc:picChg>
      </pc:sldChg>
      <pc:sldMasterChg chg="add addSldLayout">
        <pc:chgData name="Omarov, Dauren" userId="S::domarov@calstatela.edu::f9650eef-d1cd-4869-9a16-19d3a8b92c43" providerId="AD" clId="Web-{747A01D1-728A-4441-B5B0-AA8BB72ADF74}" dt="2023-05-09T09:02:57.687" v="3"/>
        <pc:sldMasterMkLst>
          <pc:docMk/>
          <pc:sldMasterMk cId="3512420124" sldId="2147483660"/>
        </pc:sldMasterMkLst>
        <pc:sldLayoutChg chg="add">
          <pc:chgData name="Omarov, Dauren" userId="S::domarov@calstatela.edu::f9650eef-d1cd-4869-9a16-19d3a8b92c43" providerId="AD" clId="Web-{747A01D1-728A-4441-B5B0-AA8BB72ADF74}" dt="2023-05-09T09:02:57.687" v="3"/>
          <pc:sldLayoutMkLst>
            <pc:docMk/>
            <pc:sldMasterMk cId="3512420124" sldId="2147483660"/>
            <pc:sldLayoutMk cId="3679300784" sldId="2147483661"/>
          </pc:sldLayoutMkLst>
        </pc:sldLayoutChg>
        <pc:sldLayoutChg chg="add">
          <pc:chgData name="Omarov, Dauren" userId="S::domarov@calstatela.edu::f9650eef-d1cd-4869-9a16-19d3a8b92c43" providerId="AD" clId="Web-{747A01D1-728A-4441-B5B0-AA8BB72ADF74}" dt="2023-05-09T09:02:57.687" v="3"/>
          <pc:sldLayoutMkLst>
            <pc:docMk/>
            <pc:sldMasterMk cId="3512420124" sldId="2147483660"/>
            <pc:sldLayoutMk cId="3668147540" sldId="2147483662"/>
          </pc:sldLayoutMkLst>
        </pc:sldLayoutChg>
        <pc:sldLayoutChg chg="add">
          <pc:chgData name="Omarov, Dauren" userId="S::domarov@calstatela.edu::f9650eef-d1cd-4869-9a16-19d3a8b92c43" providerId="AD" clId="Web-{747A01D1-728A-4441-B5B0-AA8BB72ADF74}" dt="2023-05-09T09:02:57.687" v="3"/>
          <pc:sldLayoutMkLst>
            <pc:docMk/>
            <pc:sldMasterMk cId="3512420124" sldId="2147483660"/>
            <pc:sldLayoutMk cId="2520261276" sldId="2147483663"/>
          </pc:sldLayoutMkLst>
        </pc:sldLayoutChg>
        <pc:sldLayoutChg chg="add">
          <pc:chgData name="Omarov, Dauren" userId="S::domarov@calstatela.edu::f9650eef-d1cd-4869-9a16-19d3a8b92c43" providerId="AD" clId="Web-{747A01D1-728A-4441-B5B0-AA8BB72ADF74}" dt="2023-05-09T09:02:57.687" v="3"/>
          <pc:sldLayoutMkLst>
            <pc:docMk/>
            <pc:sldMasterMk cId="3512420124" sldId="2147483660"/>
            <pc:sldLayoutMk cId="834544724" sldId="2147483664"/>
          </pc:sldLayoutMkLst>
        </pc:sldLayoutChg>
        <pc:sldLayoutChg chg="add">
          <pc:chgData name="Omarov, Dauren" userId="S::domarov@calstatela.edu::f9650eef-d1cd-4869-9a16-19d3a8b92c43" providerId="AD" clId="Web-{747A01D1-728A-4441-B5B0-AA8BB72ADF74}" dt="2023-05-09T09:02:57.687" v="3"/>
          <pc:sldLayoutMkLst>
            <pc:docMk/>
            <pc:sldMasterMk cId="3512420124" sldId="2147483660"/>
            <pc:sldLayoutMk cId="3077751628" sldId="2147483665"/>
          </pc:sldLayoutMkLst>
        </pc:sldLayoutChg>
        <pc:sldLayoutChg chg="add">
          <pc:chgData name="Omarov, Dauren" userId="S::domarov@calstatela.edu::f9650eef-d1cd-4869-9a16-19d3a8b92c43" providerId="AD" clId="Web-{747A01D1-728A-4441-B5B0-AA8BB72ADF74}" dt="2023-05-09T09:02:57.687" v="3"/>
          <pc:sldLayoutMkLst>
            <pc:docMk/>
            <pc:sldMasterMk cId="3512420124" sldId="2147483660"/>
            <pc:sldLayoutMk cId="162857857" sldId="2147483666"/>
          </pc:sldLayoutMkLst>
        </pc:sldLayoutChg>
        <pc:sldLayoutChg chg="add">
          <pc:chgData name="Omarov, Dauren" userId="S::domarov@calstatela.edu::f9650eef-d1cd-4869-9a16-19d3a8b92c43" providerId="AD" clId="Web-{747A01D1-728A-4441-B5B0-AA8BB72ADF74}" dt="2023-05-09T09:02:57.687" v="3"/>
          <pc:sldLayoutMkLst>
            <pc:docMk/>
            <pc:sldMasterMk cId="3512420124" sldId="2147483660"/>
            <pc:sldLayoutMk cId="2590356352" sldId="2147483667"/>
          </pc:sldLayoutMkLst>
        </pc:sldLayoutChg>
        <pc:sldLayoutChg chg="add">
          <pc:chgData name="Omarov, Dauren" userId="S::domarov@calstatela.edu::f9650eef-d1cd-4869-9a16-19d3a8b92c43" providerId="AD" clId="Web-{747A01D1-728A-4441-B5B0-AA8BB72ADF74}" dt="2023-05-09T09:02:57.687" v="3"/>
          <pc:sldLayoutMkLst>
            <pc:docMk/>
            <pc:sldMasterMk cId="3512420124" sldId="2147483660"/>
            <pc:sldLayoutMk cId="2878080481" sldId="2147483668"/>
          </pc:sldLayoutMkLst>
        </pc:sldLayoutChg>
        <pc:sldLayoutChg chg="add">
          <pc:chgData name="Omarov, Dauren" userId="S::domarov@calstatela.edu::f9650eef-d1cd-4869-9a16-19d3a8b92c43" providerId="AD" clId="Web-{747A01D1-728A-4441-B5B0-AA8BB72ADF74}" dt="2023-05-09T09:02:57.687" v="3"/>
          <pc:sldLayoutMkLst>
            <pc:docMk/>
            <pc:sldMasterMk cId="3512420124" sldId="2147483660"/>
            <pc:sldLayoutMk cId="430206582" sldId="2147483669"/>
          </pc:sldLayoutMkLst>
        </pc:sldLayoutChg>
        <pc:sldLayoutChg chg="add">
          <pc:chgData name="Omarov, Dauren" userId="S::domarov@calstatela.edu::f9650eef-d1cd-4869-9a16-19d3a8b92c43" providerId="AD" clId="Web-{747A01D1-728A-4441-B5B0-AA8BB72ADF74}" dt="2023-05-09T09:02:57.687" v="3"/>
          <pc:sldLayoutMkLst>
            <pc:docMk/>
            <pc:sldMasterMk cId="3512420124" sldId="2147483660"/>
            <pc:sldLayoutMk cId="2115511784" sldId="2147483670"/>
          </pc:sldLayoutMkLst>
        </pc:sldLayoutChg>
        <pc:sldLayoutChg chg="add">
          <pc:chgData name="Omarov, Dauren" userId="S::domarov@calstatela.edu::f9650eef-d1cd-4869-9a16-19d3a8b92c43" providerId="AD" clId="Web-{747A01D1-728A-4441-B5B0-AA8BB72ADF74}" dt="2023-05-09T09:02:57.687" v="3"/>
          <pc:sldLayoutMkLst>
            <pc:docMk/>
            <pc:sldMasterMk cId="3512420124" sldId="2147483660"/>
            <pc:sldLayoutMk cId="4021837159" sldId="2147483671"/>
          </pc:sldLayoutMkLst>
        </pc:sldLayoutChg>
      </pc:sldMasterChg>
      <pc:sldMasterChg chg="replId modSldLayout">
        <pc:chgData name="Omarov, Dauren" userId="S::domarov@calstatela.edu::f9650eef-d1cd-4869-9a16-19d3a8b92c43" providerId="AD" clId="Web-{747A01D1-728A-4441-B5B0-AA8BB72ADF74}" dt="2023-05-09T09:02:57.687" v="3"/>
        <pc:sldMasterMkLst>
          <pc:docMk/>
          <pc:sldMasterMk cId="2460954070" sldId="2147483672"/>
        </pc:sldMasterMkLst>
        <pc:sldLayoutChg chg="replId">
          <pc:chgData name="Omarov, Dauren" userId="S::domarov@calstatela.edu::f9650eef-d1cd-4869-9a16-19d3a8b92c43" providerId="AD" clId="Web-{747A01D1-728A-4441-B5B0-AA8BB72ADF74}" dt="2023-05-09T09:02:57.687" v="3"/>
          <pc:sldLayoutMkLst>
            <pc:docMk/>
            <pc:sldMasterMk cId="2460954070" sldId="2147483672"/>
            <pc:sldLayoutMk cId="2385387890" sldId="2147483673"/>
          </pc:sldLayoutMkLst>
        </pc:sldLayoutChg>
        <pc:sldLayoutChg chg="replId">
          <pc:chgData name="Omarov, Dauren" userId="S::domarov@calstatela.edu::f9650eef-d1cd-4869-9a16-19d3a8b92c43" providerId="AD" clId="Web-{747A01D1-728A-4441-B5B0-AA8BB72ADF74}" dt="2023-05-09T09:02:57.687" v="3"/>
          <pc:sldLayoutMkLst>
            <pc:docMk/>
            <pc:sldMasterMk cId="2460954070" sldId="2147483672"/>
            <pc:sldLayoutMk cId="949138452" sldId="2147483674"/>
          </pc:sldLayoutMkLst>
        </pc:sldLayoutChg>
        <pc:sldLayoutChg chg="replId">
          <pc:chgData name="Omarov, Dauren" userId="S::domarov@calstatela.edu::f9650eef-d1cd-4869-9a16-19d3a8b92c43" providerId="AD" clId="Web-{747A01D1-728A-4441-B5B0-AA8BB72ADF74}" dt="2023-05-09T09:02:57.687" v="3"/>
          <pc:sldLayoutMkLst>
            <pc:docMk/>
            <pc:sldMasterMk cId="2460954070" sldId="2147483672"/>
            <pc:sldLayoutMk cId="2591524520" sldId="2147483675"/>
          </pc:sldLayoutMkLst>
        </pc:sldLayoutChg>
        <pc:sldLayoutChg chg="replId">
          <pc:chgData name="Omarov, Dauren" userId="S::domarov@calstatela.edu::f9650eef-d1cd-4869-9a16-19d3a8b92c43" providerId="AD" clId="Web-{747A01D1-728A-4441-B5B0-AA8BB72ADF74}" dt="2023-05-09T09:02:57.687" v="3"/>
          <pc:sldLayoutMkLst>
            <pc:docMk/>
            <pc:sldMasterMk cId="2460954070" sldId="2147483672"/>
            <pc:sldLayoutMk cId="1203092039" sldId="2147483676"/>
          </pc:sldLayoutMkLst>
        </pc:sldLayoutChg>
        <pc:sldLayoutChg chg="replId">
          <pc:chgData name="Omarov, Dauren" userId="S::domarov@calstatela.edu::f9650eef-d1cd-4869-9a16-19d3a8b92c43" providerId="AD" clId="Web-{747A01D1-728A-4441-B5B0-AA8BB72ADF74}" dt="2023-05-09T09:02:57.687" v="3"/>
          <pc:sldLayoutMkLst>
            <pc:docMk/>
            <pc:sldMasterMk cId="2460954070" sldId="2147483672"/>
            <pc:sldLayoutMk cId="3733172339" sldId="2147483677"/>
          </pc:sldLayoutMkLst>
        </pc:sldLayoutChg>
        <pc:sldLayoutChg chg="replId">
          <pc:chgData name="Omarov, Dauren" userId="S::domarov@calstatela.edu::f9650eef-d1cd-4869-9a16-19d3a8b92c43" providerId="AD" clId="Web-{747A01D1-728A-4441-B5B0-AA8BB72ADF74}" dt="2023-05-09T09:02:57.687" v="3"/>
          <pc:sldLayoutMkLst>
            <pc:docMk/>
            <pc:sldMasterMk cId="2460954070" sldId="2147483672"/>
            <pc:sldLayoutMk cId="3210312558" sldId="2147483678"/>
          </pc:sldLayoutMkLst>
        </pc:sldLayoutChg>
        <pc:sldLayoutChg chg="replId">
          <pc:chgData name="Omarov, Dauren" userId="S::domarov@calstatela.edu::f9650eef-d1cd-4869-9a16-19d3a8b92c43" providerId="AD" clId="Web-{747A01D1-728A-4441-B5B0-AA8BB72ADF74}" dt="2023-05-09T09:02:57.687" v="3"/>
          <pc:sldLayoutMkLst>
            <pc:docMk/>
            <pc:sldMasterMk cId="2460954070" sldId="2147483672"/>
            <pc:sldLayoutMk cId="3146388984" sldId="2147483679"/>
          </pc:sldLayoutMkLst>
        </pc:sldLayoutChg>
        <pc:sldLayoutChg chg="replId">
          <pc:chgData name="Omarov, Dauren" userId="S::domarov@calstatela.edu::f9650eef-d1cd-4869-9a16-19d3a8b92c43" providerId="AD" clId="Web-{747A01D1-728A-4441-B5B0-AA8BB72ADF74}" dt="2023-05-09T09:02:57.687" v="3"/>
          <pc:sldLayoutMkLst>
            <pc:docMk/>
            <pc:sldMasterMk cId="2460954070" sldId="2147483672"/>
            <pc:sldLayoutMk cId="3171841454" sldId="2147483680"/>
          </pc:sldLayoutMkLst>
        </pc:sldLayoutChg>
        <pc:sldLayoutChg chg="replId">
          <pc:chgData name="Omarov, Dauren" userId="S::domarov@calstatela.edu::f9650eef-d1cd-4869-9a16-19d3a8b92c43" providerId="AD" clId="Web-{747A01D1-728A-4441-B5B0-AA8BB72ADF74}" dt="2023-05-09T09:02:57.687" v="3"/>
          <pc:sldLayoutMkLst>
            <pc:docMk/>
            <pc:sldMasterMk cId="2460954070" sldId="2147483672"/>
            <pc:sldLayoutMk cId="1718958274" sldId="2147483681"/>
          </pc:sldLayoutMkLst>
        </pc:sldLayoutChg>
        <pc:sldLayoutChg chg="replId">
          <pc:chgData name="Omarov, Dauren" userId="S::domarov@calstatela.edu::f9650eef-d1cd-4869-9a16-19d3a8b92c43" providerId="AD" clId="Web-{747A01D1-728A-4441-B5B0-AA8BB72ADF74}" dt="2023-05-09T09:02:57.687" v="3"/>
          <pc:sldLayoutMkLst>
            <pc:docMk/>
            <pc:sldMasterMk cId="2460954070" sldId="2147483672"/>
            <pc:sldLayoutMk cId="2202905451" sldId="2147483682"/>
          </pc:sldLayoutMkLst>
        </pc:sldLayoutChg>
        <pc:sldLayoutChg chg="replId">
          <pc:chgData name="Omarov, Dauren" userId="S::domarov@calstatela.edu::f9650eef-d1cd-4869-9a16-19d3a8b92c43" providerId="AD" clId="Web-{747A01D1-728A-4441-B5B0-AA8BB72ADF74}" dt="2023-05-09T09:02:57.687" v="3"/>
          <pc:sldLayoutMkLst>
            <pc:docMk/>
            <pc:sldMasterMk cId="2460954070" sldId="2147483672"/>
            <pc:sldLayoutMk cId="3479445657"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37513-3EDD-4960-A18B-16F4C0521A6F}" type="datetimeFigureOut">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01918-4CD4-473D-ADC0-87056FC6F72A}" type="slidenum">
              <a:t>‹#›</a:t>
            </a:fld>
            <a:endParaRPr lang="en-US"/>
          </a:p>
        </p:txBody>
      </p:sp>
    </p:spTree>
    <p:extLst>
      <p:ext uri="{BB962C8B-B14F-4D97-AF65-F5344CB8AC3E}">
        <p14:creationId xmlns:p14="http://schemas.microsoft.com/office/powerpoint/2010/main" val="2844884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and welcome to our presentation on LLMs, or Large Language Models. This presentation is being conducted for CIS 5850 at California State University, Los Angeles.</a:t>
            </a:r>
          </a:p>
        </p:txBody>
      </p:sp>
      <p:sp>
        <p:nvSpPr>
          <p:cNvPr id="4" name="Slide Number Placeholder 3"/>
          <p:cNvSpPr>
            <a:spLocks noGrp="1"/>
          </p:cNvSpPr>
          <p:nvPr>
            <p:ph type="sldNum" sz="quarter" idx="5"/>
          </p:nvPr>
        </p:nvSpPr>
        <p:spPr/>
        <p:txBody>
          <a:bodyPr/>
          <a:lstStyle/>
          <a:p>
            <a:fld id="{6DFAF98A-BFDD-4138-AC14-C9A18A1B3E63}" type="slidenum">
              <a:rPr lang="en-US" smtClean="0"/>
              <a:t>2</a:t>
            </a:fld>
            <a:endParaRPr lang="en-US"/>
          </a:p>
        </p:txBody>
      </p:sp>
    </p:spTree>
    <p:extLst>
      <p:ext uri="{BB962C8B-B14F-4D97-AF65-F5344CB8AC3E}">
        <p14:creationId xmlns:p14="http://schemas.microsoft.com/office/powerpoint/2010/main" val="86158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Gentre Thomsen and my co-presenter is Oliver Diaz. We're both MSIS majors at CSULA. In this presentation we'll discuss a brief history of large language models and this GPT technology that has taken the world by storm. We'll also be surveying this still-burgeoning technology as it stands in May of 2023. We'll then demonstrate the accessibility of this technology before digging into potential applications, or use cases, before discussing prime areas for further research.</a:t>
            </a:r>
          </a:p>
        </p:txBody>
      </p:sp>
      <p:sp>
        <p:nvSpPr>
          <p:cNvPr id="4" name="Slide Number Placeholder 3"/>
          <p:cNvSpPr>
            <a:spLocks noGrp="1"/>
          </p:cNvSpPr>
          <p:nvPr>
            <p:ph type="sldNum" sz="quarter" idx="5"/>
          </p:nvPr>
        </p:nvSpPr>
        <p:spPr/>
        <p:txBody>
          <a:bodyPr/>
          <a:lstStyle/>
          <a:p>
            <a:fld id="{6DFAF98A-BFDD-4138-AC14-C9A18A1B3E63}" type="slidenum">
              <a:rPr lang="en-US" smtClean="0"/>
              <a:t>3</a:t>
            </a:fld>
            <a:endParaRPr lang="en-US"/>
          </a:p>
        </p:txBody>
      </p:sp>
    </p:spTree>
    <p:extLst>
      <p:ext uri="{BB962C8B-B14F-4D97-AF65-F5344CB8AC3E}">
        <p14:creationId xmlns:p14="http://schemas.microsoft.com/office/powerpoint/2010/main" val="245203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LLMs, or large language models are a type of artificial intelligence typically leverage deep neural networks - computing systems inspired by biological neural networks in animal brains, to determine responses or "</a:t>
            </a:r>
            <a:r>
              <a:rPr lang="en-US" err="1"/>
              <a:t>output"s</a:t>
            </a:r>
            <a:r>
              <a:rPr lang="en-US"/>
              <a:t> to queries. Responses are determined mathematically, based on their training data, to be most probable. There's a lot of math and technicality to this technology, but a deep dive would be out of scope for this presentation.</a:t>
            </a:r>
          </a:p>
        </p:txBody>
      </p:sp>
      <p:sp>
        <p:nvSpPr>
          <p:cNvPr id="4" name="Slide Number Placeholder 3"/>
          <p:cNvSpPr>
            <a:spLocks noGrp="1"/>
          </p:cNvSpPr>
          <p:nvPr>
            <p:ph type="sldNum" sz="quarter" idx="5"/>
          </p:nvPr>
        </p:nvSpPr>
        <p:spPr/>
        <p:txBody>
          <a:bodyPr/>
          <a:lstStyle/>
          <a:p>
            <a:fld id="{6DFAF98A-BFDD-4138-AC14-C9A18A1B3E63}" type="slidenum">
              <a:rPr lang="en-US" smtClean="0"/>
              <a:t>3</a:t>
            </a:fld>
            <a:endParaRPr lang="en-US"/>
          </a:p>
        </p:txBody>
      </p:sp>
    </p:spTree>
    <p:extLst>
      <p:ext uri="{BB962C8B-B14F-4D97-AF65-F5344CB8AC3E}">
        <p14:creationId xmlns:p14="http://schemas.microsoft.com/office/powerpoint/2010/main" val="3941544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Artificial intelligence is defined as "the theory and development of computer systems able to perform tasks that normally require human intelligence, such as visual perception, speech recognition, decision-making, and translation between languages."</a:t>
            </a:r>
          </a:p>
          <a:p>
            <a:r>
              <a:rPr lang="en-US"/>
              <a:t>While laypeople have only really been leveraging AI in recent years, with the emergence of </a:t>
            </a:r>
            <a:r>
              <a:rPr lang="en-US" err="1"/>
              <a:t>ChatGPT</a:t>
            </a:r>
            <a:r>
              <a:rPr lang="en-US"/>
              <a:t> by </a:t>
            </a:r>
            <a:r>
              <a:rPr lang="en-US" err="1"/>
              <a:t>OpenAI</a:t>
            </a:r>
            <a:r>
              <a:rPr lang="en-US"/>
              <a:t>, which became widely-known and widely-used in 2022, the pursuit of such systems has roots going back to the mid-20th century with computing legends such as Alan Turing and John </a:t>
            </a:r>
            <a:r>
              <a:rPr lang="en-US" err="1"/>
              <a:t>McArthy</a:t>
            </a:r>
            <a:r>
              <a:rPr lang="en-US"/>
              <a:t> pushing boundaries of computation along the path to what Mr. </a:t>
            </a:r>
            <a:r>
              <a:rPr lang="en-US" err="1"/>
              <a:t>McArthy</a:t>
            </a:r>
            <a:r>
              <a:rPr lang="en-US"/>
              <a:t> perceived to be an inevitable end... that being computing systems that could "understand" and "reason" as human beings do.</a:t>
            </a:r>
          </a:p>
        </p:txBody>
      </p:sp>
      <p:sp>
        <p:nvSpPr>
          <p:cNvPr id="4" name="Slide Number Placeholder 3"/>
          <p:cNvSpPr>
            <a:spLocks noGrp="1"/>
          </p:cNvSpPr>
          <p:nvPr>
            <p:ph type="sldNum" sz="quarter" idx="5"/>
          </p:nvPr>
        </p:nvSpPr>
        <p:spPr/>
        <p:txBody>
          <a:bodyPr/>
          <a:lstStyle/>
          <a:p>
            <a:fld id="{6DFAF98A-BFDD-4138-AC14-C9A18A1B3E63}" type="slidenum">
              <a:rPr lang="en-US" smtClean="0"/>
              <a:t>3</a:t>
            </a:fld>
            <a:endParaRPr lang="en-US"/>
          </a:p>
        </p:txBody>
      </p:sp>
    </p:spTree>
    <p:extLst>
      <p:ext uri="{BB962C8B-B14F-4D97-AF65-F5344CB8AC3E}">
        <p14:creationId xmlns:p14="http://schemas.microsoft.com/office/powerpoint/2010/main" val="3793231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early milestone along the path to the LLM explosion arrived in 1964 at MIT with the demonstration of Eliza, which was arguably the world's first chatbot. Eliza was designed by Joseph </a:t>
            </a:r>
            <a:r>
              <a:rPr lang="en-US" err="1"/>
              <a:t>Weizenbaum</a:t>
            </a:r>
            <a:r>
              <a:rPr lang="en-US"/>
              <a:t> and was able to respond to the user by "recognizing" key phrases and using them to identify appropriate "canned" responses. Fast forward to 1995, when ALICE, or Artificial Linguistic Internet Computer Entity was introduced by Richard Wallace. ALICE was inspired by Eliza and engaged in "conversation" by use of </a:t>
            </a:r>
            <a:r>
              <a:rPr lang="en-US" err="1"/>
              <a:t>heuristical</a:t>
            </a:r>
            <a:r>
              <a:rPr lang="en-US"/>
              <a:t> pattern matching rules applied to user queries. While ALICE was not able to succeed in passing the infamous Turing Test, a test in which a chatbot is evaluated in its ability to perform well enough that a human is unable to discern that they are interacting with a machine rather than another human, ALICE certainly made a mark on the AI timeline.</a:t>
            </a:r>
          </a:p>
        </p:txBody>
      </p:sp>
      <p:sp>
        <p:nvSpPr>
          <p:cNvPr id="4" name="Slide Number Placeholder 3"/>
          <p:cNvSpPr>
            <a:spLocks noGrp="1"/>
          </p:cNvSpPr>
          <p:nvPr>
            <p:ph type="sldNum" sz="quarter" idx="5"/>
          </p:nvPr>
        </p:nvSpPr>
        <p:spPr/>
        <p:txBody>
          <a:bodyPr/>
          <a:lstStyle/>
          <a:p>
            <a:fld id="{6DFAF98A-BFDD-4138-AC14-C9A18A1B3E63}" type="slidenum">
              <a:rPr lang="en-US" smtClean="0"/>
              <a:t>3</a:t>
            </a:fld>
            <a:endParaRPr lang="en-US"/>
          </a:p>
        </p:txBody>
      </p:sp>
    </p:spTree>
    <p:extLst>
      <p:ext uri="{BB962C8B-B14F-4D97-AF65-F5344CB8AC3E}">
        <p14:creationId xmlns:p14="http://schemas.microsoft.com/office/powerpoint/2010/main" val="1051189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5/9/2023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9300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5/9/2023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68147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5/9/2023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52026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5/9/2023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83454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5/9/2023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77751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5/9/2023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2857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5/9/2023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590356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5/9/2023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87808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5/9/2023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30206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5/9/2023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5511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5/9/2023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183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5/9/2023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2420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2">
          <p15:clr>
            <a:srgbClr val="F26B43"/>
          </p15:clr>
        </p15:guide>
        <p15:guide id="2" pos="504">
          <p15:clr>
            <a:srgbClr val="F26B43"/>
          </p15:clr>
        </p15:guide>
        <p15:guide id="3" pos="7176">
          <p15:clr>
            <a:srgbClr val="F26B43"/>
          </p15:clr>
        </p15:guide>
        <p15:guide id="5" orient="horz" pos="1272">
          <p15:clr>
            <a:srgbClr val="F26B43"/>
          </p15:clr>
        </p15:guide>
        <p15:guide id="6" orient="horz" pos="1728">
          <p15:clr>
            <a:srgbClr val="F26B43"/>
          </p15:clr>
        </p15:guide>
        <p15:guide id="7" orient="horz" pos="3864">
          <p15:clr>
            <a:srgbClr val="F26B43"/>
          </p15:clr>
        </p15:guide>
        <p15:guide id="8" orient="horz" pos="3432">
          <p15:clr>
            <a:srgbClr val="F26B43"/>
          </p15:clr>
        </p15:guide>
        <p15:guide id="9"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1600200" y="2743200"/>
            <a:ext cx="6806820" cy="2572604"/>
          </a:xfrm>
        </p:spPr>
        <p:txBody>
          <a:bodyPr>
            <a:normAutofit/>
          </a:bodyPr>
          <a:lstStyle/>
          <a:p>
            <a:pPr rtl="0" fontAlgn="base">
              <a:lnSpc>
                <a:spcPct val="120000"/>
              </a:lnSpc>
            </a:pPr>
            <a:r>
              <a:rPr lang="en-US" sz="2000" b="1" i="0">
                <a:solidFill>
                  <a:srgbClr val="000000"/>
                </a:solidFill>
                <a:effectLst/>
              </a:rPr>
              <a:t>Practical Business Applications of Large Language Models</a:t>
            </a:r>
            <a:r>
              <a:rPr lang="en-US" sz="2000" b="0" i="0">
                <a:solidFill>
                  <a:srgbClr val="000000"/>
                </a:solidFill>
                <a:effectLst/>
              </a:rPr>
              <a:t>:   </a:t>
            </a:r>
            <a:br>
              <a:rPr lang="en-US" sz="2000" b="0" i="0">
                <a:solidFill>
                  <a:srgbClr val="000000"/>
                </a:solidFill>
                <a:effectLst/>
              </a:rPr>
            </a:br>
            <a:r>
              <a:rPr lang="en-US" sz="2000" b="0" i="0">
                <a:solidFill>
                  <a:srgbClr val="000000"/>
                </a:solidFill>
                <a:effectLst/>
              </a:rPr>
              <a:t>An Exploration of GPT4All </a:t>
            </a:r>
            <a:br>
              <a:rPr lang="en-US" sz="2000" b="0" i="0">
                <a:solidFill>
                  <a:srgbClr val="000000"/>
                </a:solidFill>
                <a:effectLst/>
              </a:rPr>
            </a:br>
            <a:r>
              <a:rPr lang="en-US" sz="2000" b="0" i="0">
                <a:solidFill>
                  <a:srgbClr val="000000"/>
                </a:solidFill>
                <a:effectLst/>
              </a:rPr>
              <a:t>CIS-5850</a:t>
            </a:r>
          </a:p>
        </p:txBody>
      </p:sp>
      <p:sp>
        <p:nvSpPr>
          <p:cNvPr id="7" name="Subtitle 2">
            <a:extLst>
              <a:ext uri="{FF2B5EF4-FFF2-40B4-BE49-F238E27FC236}">
                <a16:creationId xmlns:a16="http://schemas.microsoft.com/office/drawing/2014/main" id="{3E024CF5-F9C8-4156-99B2-12A982E8B1A7}"/>
              </a:ext>
            </a:extLst>
          </p:cNvPr>
          <p:cNvSpPr>
            <a:spLocks noGrp="1"/>
          </p:cNvSpPr>
          <p:nvPr>
            <p:ph type="subTitle" idx="1"/>
          </p:nvPr>
        </p:nvSpPr>
        <p:spPr>
          <a:xfrm>
            <a:off x="3884623" y="1580051"/>
            <a:ext cx="6789279" cy="935278"/>
          </a:xfrm>
        </p:spPr>
        <p:txBody>
          <a:bodyPr/>
          <a:lstStyle/>
          <a:p>
            <a:pPr algn="r"/>
            <a:endParaRPr lang="en-US" dirty="0">
              <a:solidFill>
                <a:srgbClr val="000000"/>
              </a:solidFill>
            </a:endParaRPr>
          </a:p>
        </p:txBody>
      </p:sp>
      <p:sp>
        <p:nvSpPr>
          <p:cNvPr id="9" name="Date Placeholder 3">
            <a:extLst>
              <a:ext uri="{FF2B5EF4-FFF2-40B4-BE49-F238E27FC236}">
                <a16:creationId xmlns:a16="http://schemas.microsoft.com/office/drawing/2014/main" id="{90D9251A-EEDC-48EB-B42C-62D377B0EC12}"/>
              </a:ext>
            </a:extLst>
          </p:cNvPr>
          <p:cNvSpPr>
            <a:spLocks noGrp="1"/>
          </p:cNvSpPr>
          <p:nvPr>
            <p:ph type="dt" sz="half" idx="10"/>
          </p:nvPr>
        </p:nvSpPr>
        <p:spPr>
          <a:xfrm>
            <a:off x="795014" y="6342042"/>
            <a:ext cx="2743200" cy="365125"/>
          </a:xfrm>
        </p:spPr>
        <p:txBody>
          <a:bodyPr/>
          <a:lstStyle/>
          <a:p>
            <a:pPr>
              <a:spcAft>
                <a:spcPts val="600"/>
              </a:spcAft>
            </a:pPr>
            <a:fld id="{1FD150CA-560C-4455-A16A-3B3EB172CC29}" type="datetime1">
              <a:rPr lang="en-US" smtClean="0"/>
              <a:pPr>
                <a:spcAft>
                  <a:spcPts val="600"/>
                </a:spcAft>
              </a:pPr>
              <a:t>5/9/2023</a:t>
            </a:fld>
            <a:endParaRPr lang="en-US"/>
          </a:p>
        </p:txBody>
      </p:sp>
      <p:sp>
        <p:nvSpPr>
          <p:cNvPr id="11" name="Footer Placeholder 4">
            <a:extLst>
              <a:ext uri="{FF2B5EF4-FFF2-40B4-BE49-F238E27FC236}">
                <a16:creationId xmlns:a16="http://schemas.microsoft.com/office/drawing/2014/main" id="{81DF7FA2-A834-4C6F-8EA5-32DEA29CA450}"/>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3" name="Slide Number Placeholder 5">
            <a:extLst>
              <a:ext uri="{FF2B5EF4-FFF2-40B4-BE49-F238E27FC236}">
                <a16:creationId xmlns:a16="http://schemas.microsoft.com/office/drawing/2014/main" id="{128B762E-E798-4B94-97A0-B637EFCDDC5C}"/>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1</a:t>
            </a:fld>
            <a:endParaRPr lang="en-US"/>
          </a:p>
        </p:txBody>
      </p:sp>
    </p:spTree>
    <p:extLst>
      <p:ext uri="{BB962C8B-B14F-4D97-AF65-F5344CB8AC3E}">
        <p14:creationId xmlns:p14="http://schemas.microsoft.com/office/powerpoint/2010/main" val="2992728754"/>
      </p:ext>
    </p:extLst>
  </p:cSld>
  <p:clrMapOvr>
    <a:masterClrMapping/>
  </p:clrMapOvr>
  <mc:AlternateContent xmlns:mc="http://schemas.openxmlformats.org/markup-compatibility/2006">
    <mc:Choice xmlns:p14="http://schemas.microsoft.com/office/powerpoint/2010/main" Requires="p14">
      <p:transition spd="slow" p14:dur="2000" advTm="13758"/>
    </mc:Choice>
    <mc:Fallback>
      <p:transition spd="slow" advTm="137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816873" y="1261872"/>
            <a:ext cx="4474034" cy="2667684"/>
          </a:xfrm>
        </p:spPr>
        <p:txBody>
          <a:bodyPr anchor="b">
            <a:normAutofit/>
          </a:bodyPr>
          <a:lstStyle/>
          <a:p>
            <a:r>
              <a:rPr lang="en-US" sz="2300"/>
              <a:t>INTRODUCTION</a:t>
            </a:r>
          </a:p>
        </p:txBody>
      </p:sp>
      <p:sp>
        <p:nvSpPr>
          <p:cNvPr id="9" name="Subtitle 2">
            <a:extLst>
              <a:ext uri="{FF2B5EF4-FFF2-40B4-BE49-F238E27FC236}">
                <a16:creationId xmlns:a16="http://schemas.microsoft.com/office/drawing/2014/main" id="{0BA1043F-282A-469A-B742-1FC2858BDE4F}"/>
              </a:ext>
            </a:extLst>
          </p:cNvPr>
          <p:cNvSpPr>
            <a:spLocks noGrp="1"/>
          </p:cNvSpPr>
          <p:nvPr>
            <p:ph type="subTitle" idx="1"/>
          </p:nvPr>
        </p:nvSpPr>
        <p:spPr>
          <a:xfrm>
            <a:off x="816874" y="4681728"/>
            <a:ext cx="4474034" cy="1198328"/>
          </a:xfrm>
        </p:spPr>
        <p:txBody>
          <a:bodyPr anchor="t">
            <a:normAutofit/>
          </a:bodyPr>
          <a:lstStyle/>
          <a:p>
            <a:pPr>
              <a:lnSpc>
                <a:spcPct val="120000"/>
              </a:lnSpc>
            </a:pPr>
            <a:r>
              <a:rPr lang="en-US" sz="1500"/>
              <a:t>Dauren Omarov</a:t>
            </a:r>
          </a:p>
          <a:p>
            <a:pPr>
              <a:lnSpc>
                <a:spcPct val="120000"/>
              </a:lnSpc>
            </a:pPr>
            <a:r>
              <a:rPr lang="en-US" sz="1500" b="0"/>
              <a:t>Navyasree </a:t>
            </a:r>
            <a:r>
              <a:rPr lang="en-US" sz="1500" b="0" err="1"/>
              <a:t>Sriramoju</a:t>
            </a:r>
            <a:endParaRPr lang="en-US" sz="1500" err="1"/>
          </a:p>
          <a:p>
            <a:pPr>
              <a:lnSpc>
                <a:spcPct val="120000"/>
              </a:lnSpc>
            </a:pPr>
            <a:r>
              <a:rPr lang="en-US" sz="1500" b="0"/>
              <a:t>Sushmitha Dandu</a:t>
            </a:r>
            <a:endParaRPr lang="en-US" sz="1500"/>
          </a:p>
        </p:txBody>
      </p:sp>
      <p:pic>
        <p:nvPicPr>
          <p:cNvPr id="4" name="Picture 5" descr="A picture containing text&#10;&#10;Description automatically generated">
            <a:extLst>
              <a:ext uri="{FF2B5EF4-FFF2-40B4-BE49-F238E27FC236}">
                <a16:creationId xmlns:a16="http://schemas.microsoft.com/office/drawing/2014/main" id="{08730264-58B5-F081-716E-4D6914F2FEC2}"/>
              </a:ext>
            </a:extLst>
          </p:cNvPr>
          <p:cNvPicPr>
            <a:picLocks noChangeAspect="1"/>
          </p:cNvPicPr>
          <p:nvPr/>
        </p:nvPicPr>
        <p:blipFill rotWithShape="1">
          <a:blip r:embed="rId3"/>
          <a:srcRect l="24158" r="27591" b="-1"/>
          <a:stretch/>
        </p:blipFill>
        <p:spPr>
          <a:xfrm>
            <a:off x="5918432" y="742379"/>
            <a:ext cx="5437822" cy="5437822"/>
          </a:xfrm>
          <a:custGeom>
            <a:avLst/>
            <a:gdLst/>
            <a:ahLst/>
            <a:cxnLst/>
            <a:rect l="l" t="t" r="r" b="b"/>
            <a:pathLst>
              <a:path w="5044440" h="5044440">
                <a:moveTo>
                  <a:pt x="2522220" y="0"/>
                </a:moveTo>
                <a:cubicBezTo>
                  <a:pt x="3915204" y="0"/>
                  <a:pt x="5044440" y="1129236"/>
                  <a:pt x="5044440" y="2522220"/>
                </a:cubicBezTo>
                <a:cubicBezTo>
                  <a:pt x="5044440" y="3915204"/>
                  <a:pt x="3915204" y="5044440"/>
                  <a:pt x="2522220" y="5044440"/>
                </a:cubicBezTo>
                <a:cubicBezTo>
                  <a:pt x="1129236" y="5044440"/>
                  <a:pt x="0" y="3915204"/>
                  <a:pt x="0" y="2522220"/>
                </a:cubicBezTo>
                <a:cubicBezTo>
                  <a:pt x="0" y="1129236"/>
                  <a:pt x="1129236" y="0"/>
                  <a:pt x="2522220" y="0"/>
                </a:cubicBezTo>
                <a:close/>
              </a:path>
            </a:pathLst>
          </a:custGeom>
          <a:noFill/>
          <a:effectLst>
            <a:outerShdw dist="165100" dir="19200000" algn="bl" rotWithShape="0">
              <a:schemeClr val="tx1"/>
            </a:outerShdw>
          </a:effectLst>
        </p:spPr>
      </p:pic>
      <p:sp>
        <p:nvSpPr>
          <p:cNvPr id="11" name="Date Placeholder 7">
            <a:extLst>
              <a:ext uri="{FF2B5EF4-FFF2-40B4-BE49-F238E27FC236}">
                <a16:creationId xmlns:a16="http://schemas.microsoft.com/office/drawing/2014/main" id="{8556D007-6C04-49DF-A0D6-30AD59C1F415}"/>
              </a:ext>
            </a:extLst>
          </p:cNvPr>
          <p:cNvSpPr>
            <a:spLocks noGrp="1"/>
          </p:cNvSpPr>
          <p:nvPr>
            <p:ph type="dt" sz="half" idx="10"/>
          </p:nvPr>
        </p:nvSpPr>
        <p:spPr>
          <a:xfrm>
            <a:off x="795014" y="6342042"/>
            <a:ext cx="2743200" cy="365125"/>
          </a:xfrm>
        </p:spPr>
        <p:txBody>
          <a:bodyPr>
            <a:normAutofit/>
          </a:bodyPr>
          <a:lstStyle/>
          <a:p>
            <a:pPr>
              <a:spcAft>
                <a:spcPts val="600"/>
              </a:spcAft>
            </a:pPr>
            <a:fld id="{0478A2DD-9ADC-4C2E-A874-1DCF4CD5B326}" type="datetime1">
              <a:rPr lang="en-US" smtClean="0">
                <a:effectLst>
                  <a:outerShdw blurRad="38100" dist="38100" dir="2700000" algn="tl">
                    <a:srgbClr val="000000">
                      <a:alpha val="43137"/>
                    </a:srgbClr>
                  </a:outerShdw>
                </a:effectLst>
              </a:rPr>
              <a:pPr>
                <a:spcAft>
                  <a:spcPts val="600"/>
                </a:spcAft>
              </a:pPr>
              <a:t>5/9/2023</a:t>
            </a:fld>
            <a:endParaRPr lang="en-US">
              <a:effectLst>
                <a:outerShdw blurRad="38100" dist="38100" dir="2700000" algn="tl">
                  <a:srgbClr val="000000">
                    <a:alpha val="43137"/>
                  </a:srgbClr>
                </a:outerShdw>
              </a:effectLst>
            </a:endParaRPr>
          </a:p>
        </p:txBody>
      </p:sp>
      <p:sp>
        <p:nvSpPr>
          <p:cNvPr id="18" name="Footer Placeholder 4">
            <a:extLst>
              <a:ext uri="{FF2B5EF4-FFF2-40B4-BE49-F238E27FC236}">
                <a16:creationId xmlns:a16="http://schemas.microsoft.com/office/drawing/2014/main" id="{4C66C5CF-328D-484D-9FF5-E73D0F58EC26}"/>
              </a:ext>
            </a:extLst>
          </p:cNvPr>
          <p:cNvSpPr>
            <a:spLocks noGrp="1"/>
          </p:cNvSpPr>
          <p:nvPr>
            <p:ph type="ftr" sz="quarter" idx="11"/>
          </p:nvPr>
        </p:nvSpPr>
        <p:spPr>
          <a:xfrm>
            <a:off x="7696200" y="6342042"/>
            <a:ext cx="3470128" cy="365125"/>
          </a:xfrm>
        </p:spPr>
        <p:txBody>
          <a:bodyPr>
            <a:normAutofit/>
          </a:bodyPr>
          <a:lstStyle/>
          <a:p>
            <a:pPr>
              <a:spcAft>
                <a:spcPts val="600"/>
              </a:spcAft>
            </a:pPr>
            <a:r>
              <a:rPr lang="en-US"/>
              <a:t>Sample Footer Text</a:t>
            </a:r>
          </a:p>
        </p:txBody>
      </p:sp>
      <p:sp>
        <p:nvSpPr>
          <p:cNvPr id="15" name="Slide Number Placeholder 5">
            <a:extLst>
              <a:ext uri="{FF2B5EF4-FFF2-40B4-BE49-F238E27FC236}">
                <a16:creationId xmlns:a16="http://schemas.microsoft.com/office/drawing/2014/main" id="{F535709A-A67F-4015-913B-A0F75E67B6E6}"/>
              </a:ext>
            </a:extLst>
          </p:cNvPr>
          <p:cNvSpPr>
            <a:spLocks noGrp="1"/>
          </p:cNvSpPr>
          <p:nvPr>
            <p:ph type="sldNum" sz="quarter" idx="12"/>
          </p:nvPr>
        </p:nvSpPr>
        <p:spPr>
          <a:xfrm>
            <a:off x="11166329" y="6342042"/>
            <a:ext cx="526228" cy="365125"/>
          </a:xfrm>
        </p:spPr>
        <p:txBody>
          <a:bodyPr>
            <a:normAutofit/>
          </a:bodyPr>
          <a:lstStyle/>
          <a:p>
            <a:pPr>
              <a:spcAft>
                <a:spcPts val="600"/>
              </a:spcAft>
            </a:pPr>
            <a:fld id="{4A80A021-E2A7-4965-9D91-2D103FDB3863}" type="slidenum">
              <a:rPr lang="en-US">
                <a:effectLst>
                  <a:outerShdw blurRad="38100" dist="38100" dir="2700000" algn="tl">
                    <a:srgbClr val="000000">
                      <a:alpha val="43137"/>
                    </a:srgbClr>
                  </a:outerShdw>
                </a:effectLst>
              </a:rPr>
              <a:pPr>
                <a:spcAft>
                  <a:spcPts val="600"/>
                </a:spcAft>
              </a:pPr>
              <a:t>2</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92827612"/>
      </p:ext>
    </p:extLst>
  </p:cSld>
  <p:clrMapOvr>
    <a:masterClrMapping/>
  </p:clrMapOvr>
  <mc:AlternateContent xmlns:mc="http://schemas.openxmlformats.org/markup-compatibility/2006">
    <mc:Choice xmlns:p14="http://schemas.microsoft.com/office/powerpoint/2010/main" Requires="p14">
      <p:transition spd="slow" p14:dur="2000" advTm="36795"/>
    </mc:Choice>
    <mc:Fallback>
      <p:transition spd="slow" advTm="367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600200" y="699591"/>
            <a:ext cx="7638168" cy="1470404"/>
          </a:xfrm>
        </p:spPr>
        <p:txBody>
          <a:bodyPr anchor="b">
            <a:normAutofit/>
          </a:bodyPr>
          <a:lstStyle/>
          <a:p>
            <a:r>
              <a:rPr lang="en-US"/>
              <a:t>LLM overview</a:t>
            </a:r>
          </a:p>
        </p:txBody>
      </p:sp>
      <p:sp>
        <p:nvSpPr>
          <p:cNvPr id="3" name="Content Placeholder"/>
          <p:cNvSpPr>
            <a:spLocks noGrp="1"/>
          </p:cNvSpPr>
          <p:nvPr>
            <p:ph idx="1"/>
          </p:nvPr>
        </p:nvSpPr>
        <p:spPr>
          <a:xfrm>
            <a:off x="1600200" y="2476499"/>
            <a:ext cx="7638168" cy="3614813"/>
          </a:xfrm>
        </p:spPr>
        <p:txBody>
          <a:bodyPr>
            <a:normAutofit/>
          </a:bodyPr>
          <a:lstStyle/>
          <a:p>
            <a:pPr lvl="0"/>
            <a:r>
              <a:rPr lang="en-US"/>
              <a:t>OpenAI’s ChatGPT has taken the world by storm, demonstrating the uncanny capacity for computer systems to respond to text prompts with very human-like responses</a:t>
            </a:r>
          </a:p>
          <a:p>
            <a:pPr lvl="0"/>
            <a:r>
              <a:rPr lang="en-US"/>
              <a:t>The current iteration of ChatGPT can accurately conduct research, write or debug code, write poetry, and more</a:t>
            </a:r>
          </a:p>
          <a:p>
            <a:pPr lvl="0"/>
            <a:r>
              <a:rPr lang="en-US"/>
              <a:t>In this presentation, we aim to explore how, and by which approaches, this might be achieved</a:t>
            </a:r>
          </a:p>
        </p:txBody>
      </p:sp>
      <p:sp>
        <p:nvSpPr>
          <p:cNvPr id="9" name="Date Placeholder 6">
            <a:extLst>
              <a:ext uri="{FF2B5EF4-FFF2-40B4-BE49-F238E27FC236}">
                <a16:creationId xmlns:a16="http://schemas.microsoft.com/office/drawing/2014/main" id="{DF765F4A-2DF9-42BC-89D8-E61753DA5A3E}"/>
              </a:ext>
            </a:extLst>
          </p:cNvPr>
          <p:cNvSpPr>
            <a:spLocks noGrp="1"/>
          </p:cNvSpPr>
          <p:nvPr>
            <p:ph type="dt" sz="half" idx="10"/>
          </p:nvPr>
        </p:nvSpPr>
        <p:spPr/>
        <p:txBody>
          <a:bodyPr/>
          <a:lstStyle/>
          <a:p>
            <a:pPr>
              <a:spcAft>
                <a:spcPts val="600"/>
              </a:spcAft>
            </a:pPr>
            <a:fld id="{3DF4EE96-C834-4CB1-9BE3-A85B22A039C7}" type="datetime1">
              <a:rPr lang="en-US" smtClean="0"/>
              <a:pPr>
                <a:spcAft>
                  <a:spcPts val="600"/>
                </a:spcAft>
              </a:pPr>
              <a:t>5/9/2023</a:t>
            </a:fld>
            <a:endParaRPr lang="en-US"/>
          </a:p>
        </p:txBody>
      </p:sp>
      <p:sp>
        <p:nvSpPr>
          <p:cNvPr id="11" name="Footer Placeholder 11">
            <a:extLst>
              <a:ext uri="{FF2B5EF4-FFF2-40B4-BE49-F238E27FC236}">
                <a16:creationId xmlns:a16="http://schemas.microsoft.com/office/drawing/2014/main" id="{716E55FE-7292-474F-B63E-7EF4C8DD1222}"/>
              </a:ext>
            </a:extLst>
          </p:cNvPr>
          <p:cNvSpPr>
            <a:spLocks noGrp="1"/>
          </p:cNvSpPr>
          <p:nvPr>
            <p:ph type="ftr" sz="quarter" idx="11"/>
          </p:nvPr>
        </p:nvSpPr>
        <p:spPr/>
        <p:txBody>
          <a:bodyPr/>
          <a:lstStyle/>
          <a:p>
            <a:pPr>
              <a:spcAft>
                <a:spcPts val="600"/>
              </a:spcAft>
            </a:pPr>
            <a:r>
              <a:rPr lang="en-US"/>
              <a:t>Sample Footer Text</a:t>
            </a:r>
          </a:p>
        </p:txBody>
      </p:sp>
      <p:sp>
        <p:nvSpPr>
          <p:cNvPr id="13" name="Slide Number Placeholder 17">
            <a:extLst>
              <a:ext uri="{FF2B5EF4-FFF2-40B4-BE49-F238E27FC236}">
                <a16:creationId xmlns:a16="http://schemas.microsoft.com/office/drawing/2014/main" id="{32E95C4D-CC3C-4C9D-B8E6-271568CB8F71}"/>
              </a:ext>
            </a:extLst>
          </p:cNvPr>
          <p:cNvSpPr>
            <a:spLocks noGrp="1"/>
          </p:cNvSpPr>
          <p:nvPr>
            <p:ph type="sldNum" sz="quarter" idx="12"/>
          </p:nvPr>
        </p:nvSpPr>
        <p:spPr/>
        <p:txBody>
          <a:bodyPr/>
          <a:lstStyle/>
          <a:p>
            <a:pPr>
              <a:spcAft>
                <a:spcPts val="600"/>
              </a:spcAft>
            </a:pPr>
            <a:fld id="{1B0A0659-E443-491A-A36E-EC2EE49C5850}" type="slidenum">
              <a:rPr lang="en-US" smtClean="0">
                <a:solidFill>
                  <a:srgbClr val="000000"/>
                </a:solidFill>
              </a:rPr>
              <a:pPr>
                <a:spcAft>
                  <a:spcPts val="600"/>
                </a:spcAft>
              </a:pPr>
              <a:t>3</a:t>
            </a:fld>
            <a:endParaRPr lang="en-US">
              <a:solidFill>
                <a:srgbClr val="000000"/>
              </a:solidFill>
            </a:endParaRPr>
          </a:p>
        </p:txBody>
      </p:sp>
    </p:spTree>
    <p:extLst>
      <p:ext uri="{BB962C8B-B14F-4D97-AF65-F5344CB8AC3E}">
        <p14:creationId xmlns:p14="http://schemas.microsoft.com/office/powerpoint/2010/main" val="402406692"/>
      </p:ext>
    </p:extLst>
  </p:cSld>
  <p:clrMapOvr>
    <a:masterClrMapping/>
  </p:clrMapOvr>
  <mc:AlternateContent xmlns:mc="http://schemas.openxmlformats.org/markup-compatibility/2006">
    <mc:Choice xmlns:p14="http://schemas.microsoft.com/office/powerpoint/2010/main" Requires="p14">
      <p:transition spd="slow" p14:dur="2000" advTm="35083"/>
    </mc:Choice>
    <mc:Fallback>
      <p:transition spd="slow" advTm="3508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600200" y="699591"/>
            <a:ext cx="6548718" cy="1470404"/>
          </a:xfrm>
        </p:spPr>
        <p:txBody>
          <a:bodyPr anchor="b">
            <a:normAutofit/>
          </a:bodyPr>
          <a:lstStyle/>
          <a:p>
            <a:pPr>
              <a:lnSpc>
                <a:spcPct val="110000"/>
              </a:lnSpc>
            </a:pPr>
            <a:r>
              <a:rPr lang="en-US" sz="2700"/>
              <a:t>Artificial intelligence (ai)</a:t>
            </a:r>
          </a:p>
        </p:txBody>
      </p:sp>
      <p:sp>
        <p:nvSpPr>
          <p:cNvPr id="9" name="Date Placeholder 6">
            <a:extLst>
              <a:ext uri="{FF2B5EF4-FFF2-40B4-BE49-F238E27FC236}">
                <a16:creationId xmlns:a16="http://schemas.microsoft.com/office/drawing/2014/main" id="{DF765F4A-2DF9-42BC-89D8-E61753DA5A3E}"/>
              </a:ext>
            </a:extLst>
          </p:cNvPr>
          <p:cNvSpPr>
            <a:spLocks noGrp="1"/>
          </p:cNvSpPr>
          <p:nvPr>
            <p:ph type="dt" sz="half" idx="10"/>
          </p:nvPr>
        </p:nvSpPr>
        <p:spPr/>
        <p:txBody>
          <a:bodyPr/>
          <a:lstStyle/>
          <a:p>
            <a:pPr>
              <a:spcAft>
                <a:spcPts val="600"/>
              </a:spcAft>
            </a:pPr>
            <a:fld id="{3DF4EE96-C834-4CB1-9BE3-A85B22A039C7}" type="datetime1">
              <a:rPr lang="en-US" smtClean="0"/>
              <a:pPr>
                <a:spcAft>
                  <a:spcPts val="600"/>
                </a:spcAft>
              </a:pPr>
              <a:t>5/9/2023</a:t>
            </a:fld>
            <a:endParaRPr lang="en-US"/>
          </a:p>
        </p:txBody>
      </p:sp>
      <p:sp>
        <p:nvSpPr>
          <p:cNvPr id="13" name="Slide Number Placeholder 17">
            <a:extLst>
              <a:ext uri="{FF2B5EF4-FFF2-40B4-BE49-F238E27FC236}">
                <a16:creationId xmlns:a16="http://schemas.microsoft.com/office/drawing/2014/main" id="{32E95C4D-CC3C-4C9D-B8E6-271568CB8F71}"/>
              </a:ext>
            </a:extLst>
          </p:cNvPr>
          <p:cNvSpPr>
            <a:spLocks noGrp="1"/>
          </p:cNvSpPr>
          <p:nvPr>
            <p:ph type="sldNum" sz="quarter" idx="12"/>
          </p:nvPr>
        </p:nvSpPr>
        <p:spPr/>
        <p:txBody>
          <a:bodyPr/>
          <a:lstStyle/>
          <a:p>
            <a:pPr>
              <a:spcAft>
                <a:spcPts val="600"/>
              </a:spcAft>
            </a:pPr>
            <a:fld id="{1B0A0659-E443-491A-A36E-EC2EE49C5850}" type="slidenum">
              <a:rPr lang="en-US" smtClean="0">
                <a:solidFill>
                  <a:srgbClr val="000000"/>
                </a:solidFill>
              </a:rPr>
              <a:pPr>
                <a:spcAft>
                  <a:spcPts val="600"/>
                </a:spcAft>
              </a:pPr>
              <a:t>4</a:t>
            </a:fld>
            <a:endParaRPr lang="en-US">
              <a:solidFill>
                <a:srgbClr val="000000"/>
              </a:solidFill>
            </a:endParaRPr>
          </a:p>
        </p:txBody>
      </p:sp>
      <p:pic>
        <p:nvPicPr>
          <p:cNvPr id="7" name="Content Placeholder 6" descr="A robot hand touching a keyboard&#10;&#10;Description automatically generated with low confidence">
            <a:extLst>
              <a:ext uri="{FF2B5EF4-FFF2-40B4-BE49-F238E27FC236}">
                <a16:creationId xmlns:a16="http://schemas.microsoft.com/office/drawing/2014/main" id="{94928207-CDE2-6A6E-8B29-2421428425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4441" y="2342573"/>
            <a:ext cx="6380235" cy="3588882"/>
          </a:xfrm>
        </p:spPr>
      </p:pic>
    </p:spTree>
    <p:extLst>
      <p:ext uri="{BB962C8B-B14F-4D97-AF65-F5344CB8AC3E}">
        <p14:creationId xmlns:p14="http://schemas.microsoft.com/office/powerpoint/2010/main" val="2066128122"/>
      </p:ext>
    </p:extLst>
  </p:cSld>
  <p:clrMapOvr>
    <a:masterClrMapping/>
  </p:clrMapOvr>
  <mc:AlternateContent xmlns:mc="http://schemas.openxmlformats.org/markup-compatibility/2006">
    <mc:Choice xmlns:p14="http://schemas.microsoft.com/office/powerpoint/2010/main" Requires="p14">
      <p:transition spd="slow" p14:dur="2000" advTm="54774"/>
    </mc:Choice>
    <mc:Fallback>
      <p:transition spd="slow" advTm="547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795014" y="936885"/>
            <a:ext cx="4021685" cy="3957087"/>
          </a:xfrm>
        </p:spPr>
        <p:txBody>
          <a:bodyPr anchor="t">
            <a:normAutofit/>
          </a:bodyPr>
          <a:lstStyle/>
          <a:p>
            <a:r>
              <a:rPr lang="en-US"/>
              <a:t>Historical milestones</a:t>
            </a:r>
          </a:p>
        </p:txBody>
      </p:sp>
      <p:sp>
        <p:nvSpPr>
          <p:cNvPr id="9" name="Date Placeholder 4">
            <a:extLst>
              <a:ext uri="{FF2B5EF4-FFF2-40B4-BE49-F238E27FC236}">
                <a16:creationId xmlns:a16="http://schemas.microsoft.com/office/drawing/2014/main" id="{460BE097-8227-4FAA-855E-A7E0050E5D31}"/>
              </a:ext>
            </a:extLst>
          </p:cNvPr>
          <p:cNvSpPr>
            <a:spLocks noGrp="1"/>
          </p:cNvSpPr>
          <p:nvPr>
            <p:ph type="dt" sz="half" idx="10"/>
          </p:nvPr>
        </p:nvSpPr>
        <p:spPr/>
        <p:txBody>
          <a:bodyPr/>
          <a:lstStyle/>
          <a:p>
            <a:pPr>
              <a:spcAft>
                <a:spcPts val="600"/>
              </a:spcAft>
            </a:pPr>
            <a:fld id="{4B86994E-E09B-4749-A87B-4CA87A43CEA0}" type="datetime1">
              <a:rPr lang="en-US" smtClean="0"/>
              <a:pPr>
                <a:spcAft>
                  <a:spcPts val="600"/>
                </a:spcAft>
              </a:pPr>
              <a:t>5/9/2023</a:t>
            </a:fld>
            <a:endParaRPr lang="en-US"/>
          </a:p>
        </p:txBody>
      </p:sp>
      <p:sp>
        <p:nvSpPr>
          <p:cNvPr id="13" name="Slide Number Placeholder 6">
            <a:extLst>
              <a:ext uri="{FF2B5EF4-FFF2-40B4-BE49-F238E27FC236}">
                <a16:creationId xmlns:a16="http://schemas.microsoft.com/office/drawing/2014/main" id="{486D18E6-2C3A-4D4A-93B8-55C657561BEA}"/>
              </a:ext>
            </a:extLst>
          </p:cNvPr>
          <p:cNvSpPr>
            <a:spLocks noGrp="1"/>
          </p:cNvSpPr>
          <p:nvPr>
            <p:ph type="sldNum" sz="quarter" idx="12"/>
          </p:nvPr>
        </p:nvSpPr>
        <p:spPr/>
        <p:txBody>
          <a:bodyPr/>
          <a:lstStyle/>
          <a:p>
            <a:pPr>
              <a:spcAft>
                <a:spcPts val="600"/>
              </a:spcAft>
            </a:pPr>
            <a:fld id="{1B0A0659-E443-491A-A36E-EC2EE49C5850}" type="slidenum">
              <a:rPr lang="en-US" smtClean="0"/>
              <a:pPr>
                <a:spcAft>
                  <a:spcPts val="600"/>
                </a:spcAft>
              </a:pPr>
              <a:t>5</a:t>
            </a:fld>
            <a:endParaRPr lang="en-US"/>
          </a:p>
        </p:txBody>
      </p:sp>
      <p:sp>
        <p:nvSpPr>
          <p:cNvPr id="6" name="Content Placeholder 5">
            <a:extLst>
              <a:ext uri="{FF2B5EF4-FFF2-40B4-BE49-F238E27FC236}">
                <a16:creationId xmlns:a16="http://schemas.microsoft.com/office/drawing/2014/main" id="{675849E9-5FBB-CC59-7790-7F97E43A22D5}"/>
              </a:ext>
            </a:extLst>
          </p:cNvPr>
          <p:cNvSpPr>
            <a:spLocks noGrp="1"/>
          </p:cNvSpPr>
          <p:nvPr>
            <p:ph idx="1"/>
          </p:nvPr>
        </p:nvSpPr>
        <p:spPr/>
        <p:txBody>
          <a:bodyPr/>
          <a:lstStyle/>
          <a:p>
            <a:r>
              <a:rPr lang="en-US"/>
              <a:t>1964 – Eliza – Joseph </a:t>
            </a:r>
            <a:r>
              <a:rPr lang="en-US" err="1"/>
              <a:t>Weizenbaum</a:t>
            </a:r>
            <a:endParaRPr lang="en-US"/>
          </a:p>
          <a:p>
            <a:r>
              <a:rPr lang="en-US"/>
              <a:t>1972 – Parry – Kenneth Colby</a:t>
            </a:r>
          </a:p>
          <a:p>
            <a:r>
              <a:rPr lang="en-US"/>
              <a:t>1981 – Jabberwocky – Rollo Carpenter</a:t>
            </a:r>
          </a:p>
          <a:p>
            <a:r>
              <a:rPr lang="en-US"/>
              <a:t>1995 – ALICE – Richard Wallace</a:t>
            </a:r>
          </a:p>
          <a:p>
            <a:r>
              <a:rPr lang="en-US"/>
              <a:t>2011 – Watson – IBM</a:t>
            </a:r>
          </a:p>
          <a:p>
            <a:r>
              <a:rPr lang="en-US"/>
              <a:t>2022 – </a:t>
            </a:r>
            <a:r>
              <a:rPr lang="en-US" err="1"/>
              <a:t>ChatGPT</a:t>
            </a:r>
            <a:r>
              <a:rPr lang="en-US"/>
              <a:t> - </a:t>
            </a:r>
            <a:r>
              <a:rPr lang="en-US" err="1"/>
              <a:t>OpenAI</a:t>
            </a:r>
            <a:endParaRPr lang="en-US"/>
          </a:p>
        </p:txBody>
      </p:sp>
    </p:spTree>
    <p:extLst>
      <p:ext uri="{BB962C8B-B14F-4D97-AF65-F5344CB8AC3E}">
        <p14:creationId xmlns:p14="http://schemas.microsoft.com/office/powerpoint/2010/main" val="3068590096"/>
      </p:ext>
    </p:extLst>
  </p:cSld>
  <p:clrMapOvr>
    <a:masterClrMapping/>
  </p:clrMapOvr>
  <mc:AlternateContent xmlns:mc="http://schemas.openxmlformats.org/markup-compatibility/2006">
    <mc:Choice xmlns:p14="http://schemas.microsoft.com/office/powerpoint/2010/main" Requires="p14">
      <p:transition spd="slow" p14:dur="2000" advTm="74046"/>
    </mc:Choice>
    <mc:Fallback>
      <p:transition spd="slow" advTm="74046"/>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eniceBeachVTI">
  <a:themeElements>
    <a:clrScheme name="AnalogousFromDarkSeedLeftStep">
      <a:dk1>
        <a:srgbClr val="000000"/>
      </a:dk1>
      <a:lt1>
        <a:srgbClr val="FFFFFF"/>
      </a:lt1>
      <a:dk2>
        <a:srgbClr val="301B2C"/>
      </a:dk2>
      <a:lt2>
        <a:srgbClr val="F0F3F3"/>
      </a:lt2>
      <a:accent1>
        <a:srgbClr val="C34D4D"/>
      </a:accent1>
      <a:accent2>
        <a:srgbClr val="B13B6C"/>
      </a:accent2>
      <a:accent3>
        <a:srgbClr val="C34DAF"/>
      </a:accent3>
      <a:accent4>
        <a:srgbClr val="943BB1"/>
      </a:accent4>
      <a:accent5>
        <a:srgbClr val="744DC3"/>
      </a:accent5>
      <a:accent6>
        <a:srgbClr val="3D46B2"/>
      </a:accent6>
      <a:hlink>
        <a:srgbClr val="7F3FB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0F1549B15F6D47954AAFB32D8E5195" ma:contentTypeVersion="5" ma:contentTypeDescription="Create a new document." ma:contentTypeScope="" ma:versionID="61085516214fad0d57a367401c294567">
  <xsd:schema xmlns:xsd="http://www.w3.org/2001/XMLSchema" xmlns:xs="http://www.w3.org/2001/XMLSchema" xmlns:p="http://schemas.microsoft.com/office/2006/metadata/properties" xmlns:ns2="2e26cbe1-a2e0-4256-99cc-4f243c2bd05d" targetNamespace="http://schemas.microsoft.com/office/2006/metadata/properties" ma:root="true" ma:fieldsID="5efc5432bfe44e1df5f9b84698d61bc6" ns2:_="">
    <xsd:import namespace="2e26cbe1-a2e0-4256-99cc-4f243c2bd05d"/>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26cbe1-a2e0-4256-99cc-4f243c2bd0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6D4C13-1E33-4789-BDC3-0F150B42B77A}">
  <ds:schemaRefs>
    <ds:schemaRef ds:uri="http://schemas.microsoft.com/sharepoint/v3/contenttype/forms"/>
  </ds:schemaRefs>
</ds:datastoreItem>
</file>

<file path=customXml/itemProps2.xml><?xml version="1.0" encoding="utf-8"?>
<ds:datastoreItem xmlns:ds="http://schemas.openxmlformats.org/officeDocument/2006/customXml" ds:itemID="{912F268F-565F-42F8-8D92-597BD60ACF4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A6D32A1-20BE-4B71-85BF-38F68DD9A610}"/>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5</Notes>
  <HiddenSlides>0</HiddenSlide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office theme</vt:lpstr>
      <vt:lpstr>VeniceBeachVTI</vt:lpstr>
      <vt:lpstr>Practical Business Applications of Large Language Models:    An Exploration of GPT4All  CIS-5850</vt:lpstr>
      <vt:lpstr>INTRODUCTION</vt:lpstr>
      <vt:lpstr>LLM overview</vt:lpstr>
      <vt:lpstr>Artificial intelligence (ai)</vt:lpstr>
      <vt:lpstr>Historical 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26</cp:revision>
  <dcterms:created xsi:type="dcterms:W3CDTF">2013-07-15T20:26:40Z</dcterms:created>
  <dcterms:modified xsi:type="dcterms:W3CDTF">2023-05-09T09:17:14Z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0x0101004E0F1549B15F6D47954AAFB32D8E5195</vt:lpwstr>
  </property>
</Properties>
</file>