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95bc0831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95bc08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95bc0831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95bc08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b93531b7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b93531b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b93531b7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b93531b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b93531b7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b93531b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b93531b7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b93531b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b93531b7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b93531b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16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87475" y="1147237"/>
            <a:ext cx="969300" cy="96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135950" y="1208048"/>
            <a:ext cx="872100" cy="84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1341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 type="blank">
  <p:cSld name="BLANK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kmader/skin-cancer-mnist-ham10000?select=hmnist_28_28_L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Skin Lesion Analysis Towards </a:t>
            </a:r>
            <a:endParaRPr b="1" sz="25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Skin Cancer Detection</a:t>
            </a:r>
            <a:r>
              <a:rPr lang="en" sz="2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5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2680500" y="3558450"/>
            <a:ext cx="37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Group 18: “Wonder Women”</a:t>
            </a:r>
            <a:endParaRPr b="1" sz="16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Chinmayi Shaligram 001550682</a:t>
            </a:r>
            <a:endParaRPr b="1" sz="16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Dona Darji 001044833</a:t>
            </a:r>
            <a:endParaRPr b="1" sz="16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Sushmitha Jogula 001546751</a:t>
            </a:r>
            <a:endParaRPr b="1" sz="16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4294967295"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Models Performance </a:t>
            </a: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Comparison 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185738"/>
            <a:ext cx="910590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637500" y="2018000"/>
            <a:ext cx="78690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1" i="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ambria"/>
              <a:buChar char="●"/>
            </a:pPr>
            <a:r>
              <a:rPr i="0" lang="en" sz="1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The CNN model achieved the best macro-f1 over the test set (same over validation set) and SVM model achieved the best BMCA score. </a:t>
            </a:r>
            <a:endParaRPr i="0" sz="15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ambria"/>
              <a:buChar char="●"/>
            </a:pPr>
            <a:r>
              <a:rPr i="0" lang="en" sz="1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The final results confirms the powerness of CNN in image classification tasks but also the good performances of boosting techniques (XGBoosting).</a:t>
            </a:r>
            <a:endParaRPr i="0" sz="15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ambria"/>
              <a:buChar char="●"/>
            </a:pPr>
            <a:r>
              <a:rPr i="0" lang="en" sz="1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Final results also prove that all </a:t>
            </a:r>
            <a:r>
              <a:rPr i="0" lang="en" sz="1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classification</a:t>
            </a:r>
            <a:r>
              <a:rPr i="0" lang="en" sz="1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 models perform better than the baseline random guess </a:t>
            </a:r>
            <a:r>
              <a:rPr i="0" lang="en" sz="1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classifier</a:t>
            </a:r>
            <a:r>
              <a:rPr i="0" lang="en" sz="15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i="0" sz="15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Introduction and Problem Statement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757950" y="1356308"/>
            <a:ext cx="37767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577325" y="1356300"/>
            <a:ext cx="80406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Skin cancer is the most common form of cancer in the United States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annual cost of care exceeding $8 billion.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one in five Americans will develop skin cancer in their lifetime. 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Skin cancer can be cured if found and treated early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With early detection, the 5 year survival rate of Melanoma, can be up to 99%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delayed diagnosis causes the survival rate to dramatically decrease to 23%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Detecting these skin diseases early can help millions of people prevent skin mutations and rampant spreading. 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Good historical records and knowledge of skincare combined can help detect the type and severity of skin disease.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kin Lesion analysis used for early cancer detection in patients, improved diagnostic accuracy, and boost up survival rate.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Areas of skin that look different from the surrounding area like bumps, patches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696850" y="1273300"/>
            <a:ext cx="79899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Our Solution:</a:t>
            </a:r>
            <a:endParaRPr b="1"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Skin Lesion image analysis for skin disease classification which helps in early skin cancer detection.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Goal: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Distinguish the possibilities by analyzing whether skin lesion images addresses any of the possible skin disease categories.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ubmit automated predictions of skin cancer disease classification within dermoscopic images using several ML and DL models, and assess their performance.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Identifying feature set for better classifying the images based on patient records.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Importance</a:t>
            </a:r>
            <a:r>
              <a:rPr b="1"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If discovered and treated early enough, 99 percent of all skin cancer cases are curable. 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Accuracy of skin disease diagnoses will be improved by skin lesion image analysis techniques that automate the diagnosis of skin cancers.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Early detection leads to viable treatment and boosting up the survival rate, thus positively impacting millions of people. 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Goal and Importance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57200" y="14084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HAM10000 Dataset</a:t>
            </a: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is used in our project.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10015 dermatoscopic lesion images with patient data such as age, sex, lesion localization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Acquired from different populations, different anatomic sites,  and stored using different modalities. 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Kaggle link: </a:t>
            </a:r>
            <a:r>
              <a:rPr lang="en" sz="1200" u="sng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https://www.kaggle.com/datasets/kmader/skin-cancer-mnist-ham10000?select=hmnist_28_28_L.csv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diagnostic lesion categories included in our analysis are: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Actinic keratoses and intraepithelial carcinoma / Bowen's disease (akiec) 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Basal cell carcinoma (bcc)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Benign keratosis-like lesions bkl)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Dermatofibroma (df)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Melanoma (mel)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Melanocytic nevi (nv) 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Vascular lesions (angiomas, angiokeratomas, pyogenic granulomas and hemorrhage, vasc)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Dataset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25" y="71900"/>
            <a:ext cx="6733249" cy="49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Softmax Regression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99450" y="1207150"/>
            <a:ext cx="83451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Generalization of logistic regression that we can use for multi-class classification.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LogisticRegression class can be configured for softmax regression by </a:t>
            </a: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setting</a:t>
            </a: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: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“multi_class” argument to “multinomial” and 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“solver” argument to a solver that supports multinomial logistic regression, such as “lbfgs“.  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Used to describe data and to explain the relationship between one dependent binary variable and one or more nominal, ordinal, interval or ratio-level independent variables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Packages/Libraries used: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Pandas, numpy, matplotlib, sklearn.metrics, sklearn.linear_model, sklearn.model_selection, seaborn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Evaluation Scores: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Macro F1-score: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0.33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Balanced Multi-class Accuracy (BMCA) score: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0.31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Support Vector</a:t>
            </a: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 Machine (SVM)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99450" y="673000"/>
            <a:ext cx="83451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Supervised machine learning algorithm that aims to find an optimal boundary between the possible outputs.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SVM does complex data transformations depending on the selected kernel function and tries to maximize the separation boundaries between the data points based on classes defined. 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We plot each data item as a point in n-dimensional space (n is number of feature) with the value of each feature being the value of a particular coordinate. Then, we perform classification by finding the best hyperplane that differentiates the two classes.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Packages/Libraries used: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Pandas, numpy, matplotlib, sklearn.metrics, </a:t>
            </a:r>
            <a:r>
              <a:rPr lang="en" sz="13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sklearn.svm</a:t>
            </a:r>
            <a:r>
              <a:rPr lang="en" sz="13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, sklearn.model_selection, seaborn, sklearn.preprocessing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Evaluation Scores: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Macro F1-score: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0.16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Balanced Multi-class Accuracy (BMCA) score: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0.68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Convolutional Neural Network (CNN)</a:t>
            </a: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83425" y="662500"/>
            <a:ext cx="83451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CNN takes tensor as input and can better understand spatial relation(relation between nearby image pixels) between pixels of images.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 CNN convolves learned features with input data and uses 2D convolutional layers. 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Hence, good for complicated 2D image and video classification. 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5-layer CNN architecture followed: Convolutional Layer, Pooling Layer, Fully Connected Layer, Dropout Layer, Activation Functions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Packages/Libraries used: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Tensorflow, tensorflow.keras, tensorflow.keras.layers, tensorflow.keras.models, tensorflow.keras.callbacks, pandas, numpy, matplotlib, sklearn.metrics, seaborn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Evaluation Scores: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Macro F1-score: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0.45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Balanced Multi-class Accuracy (BMCA) score: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0.42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XGBoosting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83425" y="662500"/>
            <a:ext cx="83451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tands for e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treme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radient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oosting.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 decision-tree based ensemble ML algorithm that uses a gradient boosting framework designed for execution speed and model performance.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Optimized distributed gradient boosting library designed to be highly efficient, flexible and portable.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Although outperformed by neural networks for unstructured data (images, text etc.), considered best-in-class for small-to-medium structured/tabular data. </a:t>
            </a:r>
            <a:endParaRPr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Packages/Libraries used: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Xgboost, </a:t>
            </a:r>
            <a:r>
              <a:rPr lang="en" sz="13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pandas, numpy, matplotlib, sklearn.metrics, </a:t>
            </a:r>
            <a:r>
              <a:rPr lang="en" sz="13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sklearn.model_selection, seaborn, sklearn.preprocessing</a:t>
            </a:r>
            <a:endParaRPr sz="1300"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Evaluation Scores: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Macro F1-score: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0.37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Balanced Multi-class Accuracy (BMCA) score: </a:t>
            </a:r>
            <a:r>
              <a:rPr b="1" lang="en" sz="13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0.34</a:t>
            </a:r>
            <a:endParaRPr b="1" sz="130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