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1" r:id="rId5"/>
    <p:sldId id="260" r:id="rId6"/>
    <p:sldId id="259" r:id="rId7"/>
    <p:sldId id="258" r:id="rId8"/>
    <p:sldId id="257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Largest and shortest user name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r="43868" b="64013"/>
          <a:stretch>
            <a:fillRect/>
          </a:stretch>
        </p:blipFill>
        <p:spPr>
          <a:xfrm>
            <a:off x="666115" y="1906905"/>
            <a:ext cx="1014095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Converting file content into uppercase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r="46462" b="66438"/>
          <a:stretch>
            <a:fillRect/>
          </a:stretch>
        </p:blipFill>
        <p:spPr>
          <a:xfrm>
            <a:off x="898525" y="1805305"/>
            <a:ext cx="10238105" cy="43103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Displaying all contents in directory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r="1617" b="71326"/>
          <a:stretch>
            <a:fillRect/>
          </a:stretch>
        </p:blipFill>
        <p:spPr>
          <a:xfrm>
            <a:off x="919480" y="1825625"/>
            <a:ext cx="10784205" cy="44018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number of files in a directory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r="37022" b="70393"/>
          <a:stretch>
            <a:fillRect/>
          </a:stretch>
        </p:blipFill>
        <p:spPr>
          <a:xfrm>
            <a:off x="675640" y="1784985"/>
            <a:ext cx="11008360" cy="4159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Fibonacci series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r="52364" b="60601"/>
          <a:stretch>
            <a:fillRect/>
          </a:stretch>
        </p:blipFill>
        <p:spPr>
          <a:xfrm>
            <a:off x="838200" y="1691005"/>
            <a:ext cx="10572750" cy="4919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Shell Scripting She-bang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sign #! is called she-bang and is written at top of the script. It passes instruction to program /bin/sh.</a:t>
            </a:r>
            <a:endParaRPr lang="en-US"/>
          </a:p>
          <a:p>
            <a:r>
              <a:rPr lang="en-US"/>
              <a:t>To run your script in a certain shell (shell should be supported by your system), start your script with #! followed by the shell name.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#!/bin/bash  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echo Hello World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Shell Scripting Comments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Any line starting with a hash (#) becomes comment. Comment means, that line will not take part in script execution. It will not show up in the output.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Shell Scripting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sym typeface="+mn-ea"/>
              </a:rPr>
              <a:t>#!/bin/bash 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var1 = hello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var2 =  Malkeet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echo “$var1 	$var2”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output hello Malkeet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sym typeface="+mn-ea"/>
              </a:rPr>
              <a:t>#!/bin/bash 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var1=50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echo $var1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output 50	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Steps to write and execute a 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Open the terminal. Go to the directory where you want to create your script.</a:t>
            </a:r>
            <a:endParaRPr lang="en-US"/>
          </a:p>
          <a:p>
            <a:r>
              <a:rPr lang="en-US"/>
              <a:t>Create a file with .sh extension.</a:t>
            </a:r>
            <a:endParaRPr lang="en-US"/>
          </a:p>
          <a:p>
            <a:r>
              <a:rPr lang="en-US"/>
              <a:t>Write the script in the file using an editor.</a:t>
            </a:r>
            <a:endParaRPr lang="en-US"/>
          </a:p>
          <a:p>
            <a:r>
              <a:rPr lang="en-US"/>
              <a:t>Make the script executable with command chmod +x &lt;fileName&gt;.</a:t>
            </a:r>
            <a:endParaRPr lang="en-US"/>
          </a:p>
          <a:p>
            <a:r>
              <a:rPr lang="en-US"/>
              <a:t>Run the script using ./&lt;fileName&gt;. OR bash filename.sh</a:t>
            </a:r>
            <a:endParaRPr lang="en-US"/>
          </a:p>
          <a:p>
            <a:r>
              <a:rPr lang="en-US"/>
              <a:t>We can use vi editor to write in .sh file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Shell Script Parameters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A bash shell script have parameters. These parameters start from $1 to $9.</a:t>
            </a:r>
            <a:endParaRPr lang="en-US"/>
          </a:p>
          <a:p>
            <a:endParaRPr lang="en-US"/>
          </a:p>
          <a:p>
            <a:r>
              <a:rPr lang="en-US"/>
              <a:t>When we pass arguments into the command line interface, a positional parameter is assigned to these arguments through the shell.</a:t>
            </a:r>
            <a:endParaRPr lang="en-US"/>
          </a:p>
          <a:p>
            <a:endParaRPr lang="en-US"/>
          </a:p>
          <a:p>
            <a:r>
              <a:rPr lang="en-US"/>
              <a:t>The first argument is assigned as $1, second argument is assigned as $2 and so on...</a:t>
            </a:r>
            <a:endParaRPr lang="en-US"/>
          </a:p>
          <a:p>
            <a:endParaRPr lang="en-US"/>
          </a:p>
          <a:p>
            <a:r>
              <a:rPr lang="en-US"/>
              <a:t>If there are more than 9 arguments, then tenth or onwards arguments can't be assigned as $10 or $11.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If else and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#! /bin/bash</a:t>
            </a:r>
            <a:endParaRPr lang="en-US"/>
          </a:p>
          <a:p>
            <a:r>
              <a:rPr lang="en-US"/>
              <a:t>count=10</a:t>
            </a:r>
            <a:endParaRPr lang="en-US"/>
          </a:p>
          <a:p>
            <a:endParaRPr lang="en-US"/>
          </a:p>
          <a:p>
            <a:r>
              <a:rPr lang="en-US"/>
              <a:t>if [ "$count" -eq 10 ]</a:t>
            </a:r>
            <a:endParaRPr lang="en-US"/>
          </a:p>
          <a:p>
            <a:r>
              <a:rPr lang="en-US"/>
              <a:t>then</a:t>
            </a:r>
            <a:endParaRPr lang="en-US"/>
          </a:p>
          <a:p>
            <a:r>
              <a:rPr lang="en-US"/>
              <a:t>        echo "condition is true"</a:t>
            </a:r>
            <a:endParaRPr lang="en-US"/>
          </a:p>
          <a:p>
            <a:r>
              <a:rPr lang="en-US"/>
              <a:t>elif (("$count"&gt;10))</a:t>
            </a:r>
            <a:endParaRPr lang="en-US"/>
          </a:p>
          <a:p>
            <a:r>
              <a:rPr lang="en-US"/>
              <a:t>then</a:t>
            </a:r>
            <a:endParaRPr lang="en-US"/>
          </a:p>
          <a:p>
            <a:r>
              <a:rPr lang="en-US"/>
              <a:t>        echo "condition may be false"</a:t>
            </a:r>
            <a:endParaRPr lang="en-US"/>
          </a:p>
          <a:p>
            <a:r>
              <a:rPr lang="en-US"/>
              <a:t>else</a:t>
            </a:r>
            <a:endParaRPr lang="en-US"/>
          </a:p>
          <a:p>
            <a:r>
              <a:rPr lang="en-US"/>
              <a:t>        echo "condiotion is false"</a:t>
            </a:r>
            <a:endParaRPr lang="en-US"/>
          </a:p>
          <a:p>
            <a:r>
              <a:rPr lang="en-US"/>
              <a:t>fi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While loop in shell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#!/bin/bash</a:t>
            </a:r>
            <a:endParaRPr lang="en-US"/>
          </a:p>
          <a:p>
            <a:r>
              <a:rPr lang="en-US"/>
              <a:t>i=1</a:t>
            </a:r>
            <a:endParaRPr lang="en-US"/>
          </a:p>
          <a:p>
            <a:r>
              <a:rPr lang="en-US"/>
              <a:t>while [[ $i -le 10 ]] ; do</a:t>
            </a:r>
            <a:endParaRPr lang="en-US"/>
          </a:p>
          <a:p>
            <a:r>
              <a:rPr lang="en-US"/>
              <a:t>           echo "$i"</a:t>
            </a:r>
            <a:endParaRPr lang="en-US"/>
          </a:p>
          <a:p>
            <a:r>
              <a:rPr lang="en-US"/>
              <a:t>             (( i += 1 ))</a:t>
            </a:r>
            <a:endParaRPr lang="en-US"/>
          </a:p>
          <a:p>
            <a:r>
              <a:rPr lang="en-US"/>
              <a:t>     done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 loop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/>
              <a:t>#!/bin/bash</a:t>
            </a:r>
            <a:endParaRPr lang="en-US"/>
          </a:p>
          <a:p>
            <a:r>
              <a:rPr lang="en-US"/>
              <a:t>number=1</a:t>
            </a:r>
            <a:endParaRPr lang="en-US"/>
          </a:p>
          <a:p>
            <a:r>
              <a:rPr lang="en-US"/>
              <a:t>rows=6</a:t>
            </a:r>
            <a:endParaRPr lang="en-US"/>
          </a:p>
          <a:p>
            <a:r>
              <a:rPr lang="en-US"/>
              <a:t>for((i=1; i&lt;=rows; i++))</a:t>
            </a:r>
            <a:endParaRPr lang="en-US"/>
          </a:p>
          <a:p>
            <a:r>
              <a:rPr lang="en-US"/>
              <a:t>do</a:t>
            </a:r>
            <a:endParaRPr lang="en-US"/>
          </a:p>
          <a:p>
            <a:r>
              <a:rPr lang="en-US"/>
              <a:t>        for((j=1; j&lt;=i; j++))</a:t>
            </a:r>
            <a:endParaRPr lang="en-US"/>
          </a:p>
          <a:p>
            <a:r>
              <a:rPr lang="en-US"/>
              <a:t>        do</a:t>
            </a:r>
            <a:endParaRPr lang="en-US"/>
          </a:p>
          <a:p>
            <a:r>
              <a:rPr lang="en-US"/>
              <a:t>                echo -n $number</a:t>
            </a:r>
            <a:endParaRPr lang="en-US"/>
          </a:p>
          <a:p>
            <a:r>
              <a:rPr lang="en-US"/>
              <a:t>                number=$((number+1))</a:t>
            </a:r>
            <a:endParaRPr lang="en-US"/>
          </a:p>
          <a:p>
            <a:r>
              <a:rPr lang="en-US"/>
              <a:t>        done</a:t>
            </a:r>
            <a:endParaRPr lang="en-US"/>
          </a:p>
          <a:p>
            <a:r>
              <a:rPr lang="en-US"/>
              <a:t>        echo</a:t>
            </a:r>
            <a:endParaRPr lang="en-US"/>
          </a:p>
          <a:p>
            <a:r>
              <a:rPr lang="en-US"/>
              <a:t>        number=1</a:t>
            </a:r>
            <a:endParaRPr lang="en-US"/>
          </a:p>
          <a:p>
            <a:r>
              <a:rPr lang="en-US"/>
              <a:t>done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2061</Words>
  <Application>WPS Presentation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</dc:title>
  <dc:creator/>
  <cp:lastModifiedBy>Malkeet</cp:lastModifiedBy>
  <cp:revision>2</cp:revision>
  <dcterms:created xsi:type="dcterms:W3CDTF">2022-11-15T09:24:53Z</dcterms:created>
  <dcterms:modified xsi:type="dcterms:W3CDTF">2022-11-15T12:08:59Z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1D1514FEB21E4CB3B6444856EF65918D</vt:lpwstr>
  </property>
  <property fmtid="{D5CDD505-2E9C-101B-9397-08002B2CF9AE}" pid="3" name="KSOProductBuildVer">
    <vt:lpwstr>1033-11.2.0.11380</vt:lpwstr>
  </property>
</Properties>
</file>