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6FFE-9060-30BF-6B48-E8BDB170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7838F-2B7E-A372-EA1C-331595E61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D976-9254-9513-F61E-98E79E6A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E301-8413-1D20-C30E-502CA4C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6DCE-1108-6EB8-7CA4-8510BE8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EDA-5DD2-77E6-DE6A-6E83536E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6483-0C9C-4CA5-1F40-95CC1FD4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30C6-83DA-23A4-1D1E-9CF1DA6D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E20F-03B7-A6A5-42A6-EAC39F9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2D42-1987-7831-3B24-2563340C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38818-8442-A90B-F139-0E036CCAC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46D3-6AB9-ACA5-8756-902B9975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D49C-2F49-3465-AF2B-006C1E3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D8F0-B35F-4B5E-BA4D-63F840E1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01DC-F983-0D38-66F1-14E407E9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7A54-13CC-6D3D-B74B-E5B9CDE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A604-DBFE-9DBD-477F-4BB88CC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8B5B-5130-233E-D6EA-C01413C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09CA-F058-BF8E-B7BB-625568E2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DF04-DEE6-B2DC-0CEF-462C278E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AE45-7030-0DF1-ECF6-E183763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4A15-B748-A5C9-658C-413D3FD5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967-D3BA-1F96-A7B8-E90C57D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B0E7-078B-550B-A939-9A72F4EE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4010-10C9-8997-0FF7-5B2F1E5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17B1-AD0B-6B14-CE93-17C3D47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199A-2127-B769-0BD3-1359AB40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1ED1-9F47-2670-B833-59165249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5FF51-1D7F-2BD7-CBD4-B8DDADF1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B893F-6423-440D-A683-FBA38BB9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FB76-3ACF-23A7-413B-1C5EFACB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B79-1C33-C0F9-A9A7-44FB3A33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17C9-B5E1-E400-7227-318DEA20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314C-C128-93E5-133B-479B3DA0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89043-794E-CAFA-FFD8-E23BDDEE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789F-DF8C-A540-8BC6-AC40928C4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3B1C5-52E3-8619-98E7-F77E560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D09B-A3A9-4B07-A855-F93C8F68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BB4B5-B19E-B57A-EAA7-8C00856A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C319-D95D-20E0-7147-EB58E7DF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86F97-95D9-38CF-1AC9-523D2B6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E24F-AB03-C2AD-652D-8B785590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A1DC-D3AD-F7D9-72F3-69591A88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7FCC3-4D6E-2E88-8627-9FAA4C0A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4C03-4211-BE07-530F-DEEB221D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E0370-6EFE-A16E-99CF-73BA0F0B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D64-FF10-A53E-A13D-72CE1283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67F9-A707-8F72-E51A-84125264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2FE93-A601-61C6-5D8C-7FEAF799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A8723-EE01-FCD3-303C-75BF0C8E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6010-8651-47D0-0C93-CBC389B7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2894-BBA9-6001-514A-687C2484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833-78E2-88E7-E8C5-3BB5822B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FB7E8-5A6A-3E37-F140-0D4D94ED0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29AA3-6D99-B828-42BB-E1F2A892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F5B3D-071E-29B7-6DE2-902AC628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92C7E-5568-6987-3BC8-22E2B4E8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8FB0B-DCA7-1120-D965-E7F98D9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18C2A-755A-E64C-95AF-3EEEE7E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31CB-9735-E5B7-240F-02A99A4F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EAFF-B4CC-0EBA-5B4B-3924DB90B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877C-B402-4317-9F9F-881B69DD0B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403B-6570-D29D-F655-6FEDA4C14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7949-17A4-409C-8BF3-611D65A3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EE1-08E5-4896-A01A-6F9EA8C3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3A0D3F-F4C9-901D-69F6-83E2726FD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03" y="2552144"/>
            <a:ext cx="4576265" cy="1753711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80808"/>
                </a:solidFill>
              </a:rPr>
              <a:t>Name-Chetan Patil</a:t>
            </a:r>
          </a:p>
          <a:p>
            <a:r>
              <a:rPr lang="en-US" sz="4000" dirty="0">
                <a:solidFill>
                  <a:srgbClr val="080808"/>
                </a:solidFill>
              </a:rPr>
              <a:t>Subject-Git </a:t>
            </a:r>
          </a:p>
        </p:txBody>
      </p:sp>
    </p:spTree>
    <p:extLst>
      <p:ext uri="{BB962C8B-B14F-4D97-AF65-F5344CB8AC3E}">
        <p14:creationId xmlns:p14="http://schemas.microsoft.com/office/powerpoint/2010/main" val="31103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CD079FC-FC72-7065-F8FD-759B4CC0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86" y="643467"/>
            <a:ext cx="581702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3CF-94C7-9203-B1A8-4C00332D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git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BC0A6EF-1205-798C-E052-A8E00855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1364566"/>
            <a:ext cx="8267851" cy="4960710"/>
          </a:xfrm>
        </p:spPr>
      </p:pic>
    </p:spTree>
    <p:extLst>
      <p:ext uri="{BB962C8B-B14F-4D97-AF65-F5344CB8AC3E}">
        <p14:creationId xmlns:p14="http://schemas.microsoft.com/office/powerpoint/2010/main" val="118867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EDDD-1F81-7D8F-6A69-D6D1B12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Checkin</a:t>
            </a:r>
            <a:r>
              <a:rPr lang="en-US" dirty="0"/>
              <a:t> Screenshot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EEF45B-BDF5-DCF8-F4FC-77648392B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1" y="1825625"/>
            <a:ext cx="9283777" cy="4351338"/>
          </a:xfrm>
        </p:spPr>
      </p:pic>
    </p:spTree>
    <p:extLst>
      <p:ext uri="{BB962C8B-B14F-4D97-AF65-F5344CB8AC3E}">
        <p14:creationId xmlns:p14="http://schemas.microsoft.com/office/powerpoint/2010/main" val="33988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2AB83D3-1FC0-2893-24C8-00F824EC7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01" y="643467"/>
            <a:ext cx="536979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40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56FBB6-9E61-ADA3-7611-F987F0B87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0" y="643467"/>
            <a:ext cx="483466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A989673-B69C-653E-24BE-EFF910A1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70" y="643467"/>
            <a:ext cx="484785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24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048698E-317B-7A32-033C-189C38A5C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26" y="643467"/>
            <a:ext cx="475794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1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79BB9EE-7B68-3042-1D79-F6E45699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76" y="643467"/>
            <a:ext cx="406304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63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8BDB5A-4DA1-600F-12D4-B9617C42B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26" y="643467"/>
            <a:ext cx="410754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29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Stages in git</vt:lpstr>
      <vt:lpstr>Checkin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Patil</dc:creator>
  <cp:lastModifiedBy>Chetan Patil</cp:lastModifiedBy>
  <cp:revision>4</cp:revision>
  <dcterms:created xsi:type="dcterms:W3CDTF">2022-11-08T03:19:26Z</dcterms:created>
  <dcterms:modified xsi:type="dcterms:W3CDTF">2022-11-08T03:30:26Z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2022-11-08T03:23:49Z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773cabee-0954-4e7b-ac78-b667a096ee87</vt:lpwstr>
  </property>
  <property fmtid="{D5CDD505-2E9C-101B-9397-08002B2CF9AE}" pid="8" name="MSIP_Label_defa4170-0d19-0005-0004-bc88714345d2_ContentBits">
    <vt:lpwstr>0</vt:lpwstr>
  </property>
</Properties>
</file>