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2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8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4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4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0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6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3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4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04934-1624-4750-9924-5AA161D4031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0AACF3-08E1-40B8-9EC9-C26B8CCCA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26F6-12F6-3AF8-CFD0-10C84325C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05E0-8F1B-CD93-7D33-B331B1E7F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GOKUL S</a:t>
            </a:r>
          </a:p>
        </p:txBody>
      </p:sp>
    </p:spTree>
    <p:extLst>
      <p:ext uri="{BB962C8B-B14F-4D97-AF65-F5344CB8AC3E}">
        <p14:creationId xmlns:p14="http://schemas.microsoft.com/office/powerpoint/2010/main" val="166003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FC98-5264-FEA5-DA88-AA632B51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CBD-7E9C-65DA-3281-98CE83A5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Docker takes care of the networking aspects so that the containers can communicate with other containers and also with the Docker Host.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network ls: lists all networks associates with docker on host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network create : creates a network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network connect : connect a container to a network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network disconnect: disconnects a container from a network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6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82BC-49FA-9DC4-A99E-447B712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5AC0-42CB-A5E0-6B44-A26F1A51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Docker Hub is a registry service on the cloud that allows you to download Docker images that are built by other communities. You can also upload your own Docker built images to Docker hub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pull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image:tag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: pulls from the connected registry(docker hub in this case)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docker login –u &lt;username&gt; -p &lt;password&gt; docker.io : logs in to docker.io and connects with </a:t>
            </a:r>
            <a:r>
              <a:rPr lang="en-US" dirty="0" err="1">
                <a:solidFill>
                  <a:srgbClr val="000000"/>
                </a:solidFill>
                <a:latin typeface="Nunito" pitchFamily="2" charset="0"/>
              </a:rPr>
              <a:t>dockerhub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5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AD84-7F8C-B56F-6C4B-1BBA16F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9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EE7D-43BA-9A6E-7994-F7BB711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EEE6-02E7-6AE7-7E84-8B7A559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Docker is a container management service. The keywords of Docker are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develop, ship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run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anywhere. The whole idea of Docker is for developers to easily develop applications, ship them into containers which can then be deployed anywhere.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Docker has the ability to reduce the size of development by providing a smaller footprint of the operating system via containers.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Since Docker containers are pretty lightweight, they are very easily scalable.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Docker is a set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Paas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products that use OS-level virtualization to deliver software in packages called ‘Containers’.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8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1F6-1B2F-921B-AA7F-3D15C26E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449E-3716-4C84-ACBF-EBEB2A7A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Image: </a:t>
            </a:r>
            <a:r>
              <a:rPr lang="en-US" sz="1800" b="0" i="0" u="none" strike="noStrike" baseline="0" dirty="0">
                <a:latin typeface="Roboto-Regular"/>
              </a:rPr>
              <a:t>The basis of a docker container. Represents a full application with dependencies</a:t>
            </a:r>
          </a:p>
          <a:p>
            <a:r>
              <a:rPr lang="en-US" dirty="0">
                <a:latin typeface="Roboto-Regular"/>
              </a:rPr>
              <a:t>Container: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Containers are instances of Docker images that can be run using the Docker run command. The basic purpose of Docker is to run containers.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Engine: </a:t>
            </a:r>
            <a:r>
              <a:rPr lang="en-US" sz="1800" b="0" i="0" u="none" strike="noStrike" baseline="0" dirty="0">
                <a:latin typeface="Roboto-Regular"/>
              </a:rPr>
              <a:t>Creates, ships and runs docker containers deployable on a physical or virtual, host locally, in a datacenter or cloud service provider.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Roboto-Regular"/>
              </a:rPr>
              <a:t>Registry Servic</a:t>
            </a:r>
            <a:r>
              <a:rPr lang="en-US" dirty="0">
                <a:solidFill>
                  <a:srgbClr val="000000"/>
                </a:solidFill>
                <a:latin typeface="Roboto-Regular"/>
              </a:rPr>
              <a:t>e: </a:t>
            </a:r>
            <a:r>
              <a:rPr lang="en-US" sz="1800" b="0" i="0" u="none" strike="noStrike" baseline="0" dirty="0">
                <a:latin typeface="Roboto-Regular"/>
              </a:rPr>
              <a:t>Cloud or server based storage and distribution service for your images.</a:t>
            </a:r>
            <a:endParaRPr lang="en-US" sz="1800" b="0" i="0" u="none" strike="noStrike" baseline="0" dirty="0">
              <a:solidFill>
                <a:srgbClr val="000000"/>
              </a:solidFill>
              <a:latin typeface="Roboto-Regular"/>
            </a:endParaRPr>
          </a:p>
          <a:p>
            <a:pPr algn="l"/>
            <a:r>
              <a:rPr lang="en-US" dirty="0" err="1">
                <a:solidFill>
                  <a:srgbClr val="000000"/>
                </a:solidFill>
                <a:effectLst/>
                <a:latin typeface="Roboto-Regular"/>
              </a:rPr>
              <a:t>Dockerfile</a:t>
            </a:r>
            <a:r>
              <a:rPr lang="en-US" dirty="0">
                <a:solidFill>
                  <a:srgbClr val="000000"/>
                </a:solidFill>
                <a:effectLst/>
                <a:latin typeface="Roboto-Regular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Docker File is a simple text file with instructions on how to build your images.</a:t>
            </a:r>
            <a:endParaRPr lang="en-US" dirty="0">
              <a:solidFill>
                <a:srgbClr val="000000"/>
              </a:solidFill>
              <a:effectLst/>
              <a:latin typeface="Roboto-Regular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effectLst/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636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DEF5-0CEC-D9A5-EC90-3EB4F29E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28D3-48E7-0A6C-C1FA-65A15942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keyword: It tells docker, from which base image you want to base your image from.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RUN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is used to run instructions against the image.</a:t>
            </a: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l"/>
            <a:r>
              <a:rPr lang="en-IN" b="1" dirty="0">
                <a:latin typeface="Roboto-Regular"/>
              </a:rPr>
              <a:t>EXPOSE: </a:t>
            </a:r>
            <a:r>
              <a:rPr lang="en-IN" sz="1800" b="0" i="0" u="none" strike="noStrike" baseline="0" dirty="0">
                <a:latin typeface="Roboto-Regular"/>
              </a:rPr>
              <a:t>To Expose ports</a:t>
            </a:r>
            <a:endParaRPr lang="en-IN" dirty="0">
              <a:latin typeface="Roboto-Regular"/>
            </a:endParaRPr>
          </a:p>
          <a:p>
            <a:pPr algn="l"/>
            <a:r>
              <a:rPr lang="en-IN" sz="1800" b="1" i="0" u="none" strike="noStrike" baseline="0" dirty="0">
                <a:latin typeface="Roboto-Regular"/>
              </a:rPr>
              <a:t>WORKDIR:</a:t>
            </a:r>
            <a:r>
              <a:rPr lang="en-IN" sz="180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To set a working directory for a container.</a:t>
            </a:r>
            <a:endParaRPr lang="en-US" sz="1800" i="0" u="none" strike="noStrike" baseline="0" dirty="0">
              <a:latin typeface="Roboto-Regular"/>
            </a:endParaRPr>
          </a:p>
          <a:p>
            <a:pPr algn="l"/>
            <a:r>
              <a:rPr lang="en-US" b="1" dirty="0">
                <a:latin typeface="Roboto-Regular"/>
              </a:rPr>
              <a:t>CMD: </a:t>
            </a:r>
            <a:r>
              <a:rPr lang="en-US" dirty="0">
                <a:latin typeface="Roboto-Regular"/>
              </a:rPr>
              <a:t>To execute commands at time of container creation</a:t>
            </a:r>
          </a:p>
          <a:p>
            <a:pPr algn="l"/>
            <a:r>
              <a:rPr lang="en-IN" sz="1800" b="1" i="0" u="none" strike="noStrike" baseline="0" dirty="0">
                <a:latin typeface="Roboto-Regular"/>
              </a:rPr>
              <a:t>ENTRYPOINT: </a:t>
            </a:r>
            <a:r>
              <a:rPr lang="en-IN" dirty="0">
                <a:latin typeface="Roboto-Regular"/>
              </a:rPr>
              <a:t>Main entry point of the application</a:t>
            </a:r>
          </a:p>
          <a:p>
            <a:pPr algn="l"/>
            <a:r>
              <a:rPr lang="en-IN" b="1" dirty="0">
                <a:latin typeface="Roboto-Regular"/>
              </a:rPr>
              <a:t>ENV: </a:t>
            </a:r>
            <a:r>
              <a:rPr lang="en-IN" dirty="0">
                <a:latin typeface="Roboto-Regular"/>
              </a:rPr>
              <a:t>Environment variables</a:t>
            </a:r>
            <a:endParaRPr lang="en-IN" sz="1800" b="1" i="0" u="none" strike="noStrike" baseline="0" dirty="0">
              <a:latin typeface="Roboto-Regular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4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0992-4AB9-D547-6FDA-A839E35E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6156-912B-A213-FC31-F25251DF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images: to see the images in our local machine</a:t>
            </a:r>
          </a:p>
          <a:p>
            <a:r>
              <a:rPr lang="en-IN" dirty="0"/>
              <a:t>docker build –t </a:t>
            </a:r>
            <a:r>
              <a:rPr lang="en-IN" dirty="0" err="1"/>
              <a:t>image:tag</a:t>
            </a:r>
            <a:r>
              <a:rPr lang="en-IN" dirty="0"/>
              <a:t> : builds image from </a:t>
            </a:r>
            <a:r>
              <a:rPr lang="en-IN" dirty="0" err="1"/>
              <a:t>dockerfile</a:t>
            </a:r>
            <a:endParaRPr lang="en-IN" dirty="0"/>
          </a:p>
          <a:p>
            <a:r>
              <a:rPr lang="en-IN" dirty="0"/>
              <a:t>docker </a:t>
            </a:r>
            <a:r>
              <a:rPr lang="en-IN" dirty="0" err="1"/>
              <a:t>rmi</a:t>
            </a:r>
            <a:r>
              <a:rPr lang="en-IN" dirty="0"/>
              <a:t> –f image: removes image forcefully</a:t>
            </a:r>
          </a:p>
          <a:p>
            <a:r>
              <a:rPr lang="en-IN" dirty="0"/>
              <a:t>docker tag </a:t>
            </a:r>
            <a:r>
              <a:rPr lang="en-IN" dirty="0" err="1"/>
              <a:t>oldname:tag</a:t>
            </a:r>
            <a:r>
              <a:rPr lang="en-IN" dirty="0"/>
              <a:t> </a:t>
            </a:r>
            <a:r>
              <a:rPr lang="en-IN" dirty="0" err="1"/>
              <a:t>newname:tag</a:t>
            </a:r>
            <a:r>
              <a:rPr lang="en-IN" dirty="0"/>
              <a:t>:  renames an image</a:t>
            </a:r>
          </a:p>
        </p:txBody>
      </p:sp>
    </p:spTree>
    <p:extLst>
      <p:ext uri="{BB962C8B-B14F-4D97-AF65-F5344CB8AC3E}">
        <p14:creationId xmlns:p14="http://schemas.microsoft.com/office/powerpoint/2010/main" val="211664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ED0A-C46D-212B-E6B1-DF98897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8435-B3E9-2009-745F-2EC3E139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: list of running containers</a:t>
            </a:r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–a : list of all containers</a:t>
            </a:r>
          </a:p>
          <a:p>
            <a:r>
              <a:rPr lang="en-IN" dirty="0"/>
              <a:t>docker rm –f container: deletes a container forcefully</a:t>
            </a:r>
          </a:p>
          <a:p>
            <a:r>
              <a:rPr lang="en-IN" dirty="0"/>
              <a:t>docker rename container1 container2:  renames containers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564-EA93-03DB-D81E-8B0A034D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0EB8-A82C-FE6B-E223-462BB963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login: login to a registry</a:t>
            </a:r>
          </a:p>
          <a:p>
            <a:r>
              <a:rPr lang="en-IN" dirty="0"/>
              <a:t>docker logout: logout of a registry</a:t>
            </a:r>
          </a:p>
          <a:p>
            <a:r>
              <a:rPr lang="en-IN" dirty="0"/>
              <a:t>docker push </a:t>
            </a:r>
            <a:r>
              <a:rPr lang="en-IN" dirty="0" err="1"/>
              <a:t>image:tag</a:t>
            </a:r>
            <a:r>
              <a:rPr lang="en-IN" dirty="0"/>
              <a:t> : pushes into the registry(docker hub)</a:t>
            </a:r>
          </a:p>
          <a:p>
            <a:r>
              <a:rPr lang="en-IN" dirty="0"/>
              <a:t>docker stats : stats of 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21653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3D5F-7A6E-85E2-94ED-D6741D90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80FF-5789-8668-A299-95A07D20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Docker Compose is a YAML file which contains details about the services, networks, and volumes for setting up the Docker application.</a:t>
            </a: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YAML is a human-readable data-serialization language. It is commonly used for configuration files and in applications where data is being stored or transmitted.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We can use Docker Compose to create separate containers, host them and get them to </a:t>
            </a:r>
            <a:r>
              <a:rPr lang="en-IN" sz="1800" b="0" i="0" u="none" strike="noStrike" baseline="0" dirty="0">
                <a:latin typeface="Roboto-Regular"/>
              </a:rPr>
              <a:t>communicate with each other.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docker-compose up - start and restart all the services defined in docker-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compose.yml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docker-compose down - command will stop running containers, but it also removes the stopped containers as well as any networks that were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7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3DFC-2FAF-EFE5-5A21-85CDA7C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7297-D28C-E545-25D5-BAB20A59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volume create name : </a:t>
            </a:r>
            <a:r>
              <a:rPr lang="en-US" dirty="0"/>
              <a:t>Creates a new volume that containers can consume and store data in.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Volumes are directories and files that exist on the host file system outside of the docker container.</a:t>
            </a:r>
          </a:p>
          <a:p>
            <a:pPr algn="l"/>
            <a:r>
              <a:rPr lang="en-US" dirty="0"/>
              <a:t>If we want to keep the data between runs, Docker Volumes can help.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docker volume inspect</a:t>
            </a:r>
            <a:r>
              <a:rPr lang="en-US" sz="1800" b="0" i="0" u="none" strike="noStrike" baseline="0" dirty="0">
                <a:latin typeface="Roboto-Regular"/>
              </a:rPr>
              <a:t>: Display detailed information on one or more volumes</a:t>
            </a:r>
          </a:p>
          <a:p>
            <a:pPr algn="l"/>
            <a:r>
              <a:rPr lang="en-US" dirty="0">
                <a:latin typeface="Roboto-Regular"/>
              </a:rPr>
              <a:t>docker volume ls : lists all volumes</a:t>
            </a:r>
          </a:p>
          <a:p>
            <a:pPr algn="l"/>
            <a:r>
              <a:rPr lang="en-US" dirty="0">
                <a:latin typeface="Roboto-Regular"/>
              </a:rPr>
              <a:t>docker volume prune: removes all unused volumes</a:t>
            </a:r>
          </a:p>
          <a:p>
            <a:pPr algn="l"/>
            <a:r>
              <a:rPr lang="en-US" dirty="0">
                <a:latin typeface="Roboto-Regular"/>
              </a:rPr>
              <a:t>docker volume rm : removes one or more volumes</a:t>
            </a:r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57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499</TotalTime>
  <Words>746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Century Gothic</vt:lpstr>
      <vt:lpstr>Nunito</vt:lpstr>
      <vt:lpstr>Roboto-Regular</vt:lpstr>
      <vt:lpstr>Wingdings 3</vt:lpstr>
      <vt:lpstr>Ion Boardroom</vt:lpstr>
      <vt:lpstr>DOCKER</vt:lpstr>
      <vt:lpstr>WHAT IS DOCKER?</vt:lpstr>
      <vt:lpstr>DOCKER TERMS</vt:lpstr>
      <vt:lpstr>Dockerfile</vt:lpstr>
      <vt:lpstr>DOCKER IMAGES</vt:lpstr>
      <vt:lpstr>DOCKER CONTAINER</vt:lpstr>
      <vt:lpstr>REGISTRY</vt:lpstr>
      <vt:lpstr>DOCKER COMPOSE</vt:lpstr>
      <vt:lpstr>DOCKER VOLUMES</vt:lpstr>
      <vt:lpstr>DOCKER NETWORK</vt:lpstr>
      <vt:lpstr>DOCKER HUB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Gokul S</dc:creator>
  <cp:lastModifiedBy>Gokul S</cp:lastModifiedBy>
  <cp:revision>81</cp:revision>
  <dcterms:created xsi:type="dcterms:W3CDTF">2022-11-18T04:19:24Z</dcterms:created>
  <dcterms:modified xsi:type="dcterms:W3CDTF">2022-11-18T12:38:50Z</dcterms:modified>
</cp:coreProperties>
</file>