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3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EBE3-7EDE-0B27-E0D2-3C5ABB906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B7A9C-4492-9E97-82F4-4EA1E1875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8D826-65B0-88A5-25E2-270D789F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8ECD-7ABF-4D5E-9176-7769C5A5E572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5ED59-D687-67F2-A787-80F7B496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C03F0-4EAE-1EC7-8F59-AF40DD8F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A64-8020-4919-A8AF-CEF147550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37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8ED4-E8E4-5CE9-4C8A-A031871A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EB4CA-8693-353C-7F41-462F81737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7B615-25B4-19ED-9E8C-5B535067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8ECD-7ABF-4D5E-9176-7769C5A5E572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CE21-FF58-C888-8DD6-12F0B211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E05FB-BCEB-8B73-10CA-18593D93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A64-8020-4919-A8AF-CEF147550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1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5DB45-F07D-92EB-682E-F43954B15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5ADC2-378A-B2C5-8A60-BC7F841F9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95C6E-176D-BAAB-8DE0-A9CC024B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8ECD-7ABF-4D5E-9176-7769C5A5E572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3EE58-605F-D103-EFD0-36D25766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AE70-E563-C6B1-57AF-1C1AB931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A64-8020-4919-A8AF-CEF147550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10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C3BA-D93A-3A9D-74AF-F64656E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9248-A64D-6665-B83B-4E1114AA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CB5D8-7940-A54B-D07F-3E821E38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8ECD-7ABF-4D5E-9176-7769C5A5E572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48AE2-C20A-D23D-248C-CAA256A9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84927-763C-C0AB-EFB7-20D365E1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A64-8020-4919-A8AF-CEF147550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03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EBB7-D832-2A58-BAD0-90630829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23F0B-1D8F-E760-60DF-5A341199A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A032B-AE8D-DA90-1762-5024BCEB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8ECD-7ABF-4D5E-9176-7769C5A5E572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29835-C756-8D86-2B14-706B61A2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D7BB1-5541-4836-3014-1A643895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A64-8020-4919-A8AF-CEF147550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97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86CB-C50A-6DF1-5FC6-A9B5FC41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025A0-2AC2-D241-47BD-0CC49EB5B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1C536-2FF5-AD8C-BB59-509B87973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9EC18-F7FB-2209-C9AF-355BE2B2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8ECD-7ABF-4D5E-9176-7769C5A5E572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1226A-E74C-31EB-5D2F-013D6D94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78A90-3A52-03E7-3D74-2C41BC67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A64-8020-4919-A8AF-CEF147550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58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8FCA-D5B4-A7F2-D59C-5A943B5F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BFDF2-F0EB-881D-9F88-D9521F5B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E0EF7-98B5-16ED-50BE-C2757D2CB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EC05F-063A-372E-9733-1A4FA994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E84E6-3545-EFB9-5BE8-5F91C43B1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57FF2-AC2A-9DF5-A915-67849141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8ECD-7ABF-4D5E-9176-7769C5A5E572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3D722-2AEA-F5E1-9D71-A766CC45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EF6F0B-C857-912E-7010-359E5736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A64-8020-4919-A8AF-CEF147550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96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32B6-5EB3-6644-B678-ABD6CAA1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66902-5714-F912-9744-3A9E59BE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8ECD-7ABF-4D5E-9176-7769C5A5E572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52F45-3415-F4FB-3E3F-3D42829B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81B4F-EDED-9AB2-0372-E540F8A0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A64-8020-4919-A8AF-CEF147550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45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6C2DB-78AE-DAAC-939F-CEDF1B1B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8ECD-7ABF-4D5E-9176-7769C5A5E572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CCB8D-2C1A-6F23-E614-899B18E7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EA159-C93C-A0F5-DFBA-5D244CED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A64-8020-4919-A8AF-CEF147550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1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11E6-5C5C-EFED-2366-623CC96E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60F5-4772-1BC5-ECC8-D92C2D80B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BA52A-7940-1F73-89D6-9A5E53764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A7D07-867A-7556-E506-97A1D7E4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8ECD-7ABF-4D5E-9176-7769C5A5E572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03ED6-E085-5024-F87E-7F403ACA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2D1DA-3965-6702-E469-986437BC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A64-8020-4919-A8AF-CEF147550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54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D325-C88D-B0CF-3E6B-50932AA9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8403E-3361-A792-218F-EF59DBDF4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241D7-730D-B03B-E501-F14DC0165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F6E83-6329-C408-8D44-9E10B6A0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8ECD-7ABF-4D5E-9176-7769C5A5E572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F892E-C3FD-2651-D6B3-CD81DA86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0898A-A097-1410-44F9-D4E6D15A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EDA64-8020-4919-A8AF-CEF147550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21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4D99E-9723-0F73-1081-71CFC179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D9BC2-FC42-28E1-11A6-27FC60DC4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36D39-3788-1CF5-3CD2-43B530F49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8ECD-7ABF-4D5E-9176-7769C5A5E572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17E0D-034A-C5BB-BEA9-2320479A7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C0FF-773C-FFA4-9A24-7A8FCC734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EDA64-8020-4919-A8AF-CEF147550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77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ABCC-5A3C-2278-8BED-009C15C3C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489" y="2347847"/>
            <a:ext cx="9144000" cy="2387600"/>
          </a:xfrm>
        </p:spPr>
        <p:txBody>
          <a:bodyPr/>
          <a:lstStyle/>
          <a:p>
            <a: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Agile</a:t>
            </a:r>
            <a:b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51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1189-23E8-00DD-E639-D84C8990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592" y="165775"/>
            <a:ext cx="10515600" cy="6556835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Agile is a software development methodology to build a software incrementally using short iterations of 1 to 4 weeks so that the development process is aligned with the changing business needs. Instead of a single-pass development of 6 to 18 months where all the requirements and risks are predicted upfront, Agile adopts a process of frequent feedback where a workable product is delivered after 1 to 4 week iteration.</a:t>
            </a:r>
          </a:p>
          <a:p>
            <a:endParaRPr lang="en-IN" dirty="0"/>
          </a:p>
        </p:txBody>
      </p:sp>
      <p:pic>
        <p:nvPicPr>
          <p:cNvPr id="1026" name="Picture 2" descr="Agile Vs Traditional SDLC">
            <a:extLst>
              <a:ext uri="{FF2B5EF4-FFF2-40B4-BE49-F238E27FC236}">
                <a16:creationId xmlns:a16="http://schemas.microsoft.com/office/drawing/2014/main" id="{88C81DA3-01F1-6530-1D6A-BD96ADFC0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794" y="3023087"/>
            <a:ext cx="5895975" cy="36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91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AFAF1-7928-3542-3F12-71FDCD128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96" y="169682"/>
            <a:ext cx="10515600" cy="711723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Roles in Agile</a:t>
            </a:r>
          </a:p>
          <a:p>
            <a:pPr algn="l"/>
            <a:r>
              <a:rPr lang="en-US" b="0" i="0" dirty="0">
                <a:effectLst/>
                <a:latin typeface="Heebo" pitchFamily="2" charset="-79"/>
                <a:cs typeface="Heebo" pitchFamily="2" charset="-79"/>
              </a:rPr>
              <a:t>Scrum Master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 Scrum Master is a team leader and facilitator who helps the team members to follow agile practices so that they can meet their commitments. The responsibilities of a scrum master are as follows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To enable close co-operation between all roles and functions.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To remove any blocks.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To shield the team from any disturbances.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To work with the organization to track the progress and processes of the company.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To ensure that Agile Inspect &amp; Adapt processes are leveraged properly which includes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Daily stand-ups,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Planned meetings,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Demo,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Review,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Retrospective Meetings, and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To facilitate team meetings and decision-making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92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30547-B7D8-402B-0044-550147AFC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097"/>
            <a:ext cx="10515600" cy="5931866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What is Daily Stand-up?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 daily stand-up is a daily status meeting among all team members and it is held roughly for 15 minutes.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Every member has to answer three important questions −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What I did yesterday?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What I'll do today?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Any impediment I am facing.../ I am blocked due to...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Daily stand-up is for status update, not for any discussion. For discussion, team members should schedule another meeting at a different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Participants usually stand instead of sitting so that the meeting gets over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quickl</a:t>
            </a: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91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BD02-3D1D-0053-2F0D-31E79A9AA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779"/>
            <a:ext cx="10515600" cy="5762184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User Story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 user story is a requirement which is formulated in a few sentences in everyday language of an user and it should be completed within an iteration. A user story is done when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All the related code have been checked-in.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All the unit test cases have been passed.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All the acceptance test cases have been passed.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Help text is written.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Product Owner has accepted the story.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03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97F6-CF43-1059-5E93-AE9F55733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96" y="223067"/>
            <a:ext cx="10515600" cy="644168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Iteration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An iteration is a time boxed collection of user stories / defects to be worked upon and accepted within the release of a product. Iterations are defined during iteration planning meeting and completed with an iteration demo and review meeting. An iteration is also termed as a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sprint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 An iteration is done when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Product backup is complete.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Performance has been tested.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User stories have been accepted or moved to the next iteration.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Defects have been fixed or postponed to the next iteration.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02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E2F4-D4B9-E86B-21F1-B0ADE79FC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243"/>
            <a:ext cx="10515600" cy="595072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Release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 release is a major milestone that represents an internal or external delivery of working, tested version of the product/system. A release is done when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System is stress tested.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Performance is tuned.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Security validations are carried out.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Disaster recovery plan is tested.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06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7585-DA9F-2E80-1D3C-CB7B4735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338" y="2291973"/>
            <a:ext cx="10515600" cy="1573017"/>
          </a:xfrm>
        </p:spPr>
        <p:txBody>
          <a:bodyPr>
            <a:normAutofit/>
          </a:bodyPr>
          <a:lstStyle/>
          <a:p>
            <a:r>
              <a:rPr lang="en-IN" sz="8000" b="1" dirty="0"/>
              <a:t>Thank-you</a:t>
            </a:r>
          </a:p>
        </p:txBody>
      </p:sp>
    </p:spTree>
    <p:extLst>
      <p:ext uri="{BB962C8B-B14F-4D97-AF65-F5344CB8AC3E}">
        <p14:creationId xmlns:p14="http://schemas.microsoft.com/office/powerpoint/2010/main" val="425654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Heebo</vt:lpstr>
      <vt:lpstr>Nunito</vt:lpstr>
      <vt:lpstr>Office Theme</vt:lpstr>
      <vt:lpstr>Agile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Thank-you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</dc:title>
  <dc:creator>Nayan Dhoble</dc:creator>
  <cp:lastModifiedBy>Nayan Dhoble</cp:lastModifiedBy>
  <cp:revision>1</cp:revision>
  <dcterms:created xsi:type="dcterms:W3CDTF">2022-11-30T12:01:13Z</dcterms:created>
  <dcterms:modified xsi:type="dcterms:W3CDTF">2022-11-30T12:01:41Z</dcterms:modified>
</cp:coreProperties>
</file>