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0" r:id="rId5"/>
    <p:sldId id="259" r:id="rId6"/>
    <p:sldId id="258" r:id="rId7"/>
    <p:sldId id="257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5689600"/>
          </a:xfrm>
        </p:spPr>
        <p:txBody>
          <a:bodyPr/>
          <a:p>
            <a:r>
              <a:rPr lang="en-US"/>
              <a:t>Gets logs from the service for a container</a:t>
            </a:r>
            <a:endParaRPr lang="en-US"/>
          </a:p>
          <a:p>
            <a:r>
              <a:rPr lang="en-US"/>
              <a:t>kubectl logs -f&lt;name&gt;&gt;[-c&lt; $container&gt;]</a:t>
            </a:r>
            <a:endParaRPr lang="en-US"/>
          </a:p>
          <a:p>
            <a:r>
              <a:rPr lang="en-US"/>
              <a:t>► Show metrics for a pod</a:t>
            </a:r>
            <a:endParaRPr lang="en-US"/>
          </a:p>
          <a:p>
            <a:r>
              <a:rPr lang="en-US"/>
              <a:t>kubectl top pod</a:t>
            </a:r>
            <a:endParaRPr lang="en-US"/>
          </a:p>
          <a:p>
            <a:r>
              <a:rPr lang="en-US"/>
              <a:t>► Launching a pod with a name and image</a:t>
            </a:r>
            <a:endParaRPr lang="en-US"/>
          </a:p>
          <a:p>
            <a:r>
              <a:rPr lang="en-US"/>
              <a:t>kubectl run&lt;name&gt; -image=&lt;image-name&gt;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Kubernetes is an extensible, portable, and open-source platform designed by Google in 2014. </a:t>
            </a:r>
            <a:endParaRPr lang="en-US"/>
          </a:p>
          <a:p>
            <a:r>
              <a:rPr lang="en-US"/>
              <a:t>It is mainly used to automate the deployment, scaling, and operations of the container-based applications across the cluster of nodes. It is also designed for managing the services of containerized apps using different methods which provide the scalability, predictability, and high availability.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Objects of Kubernetes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Pod- It is the smallest and simplest basic unit of the Kubernetes application. This object indicates the processes which are running in the cluster.</a:t>
            </a:r>
            <a:endParaRPr lang="en-US"/>
          </a:p>
          <a:p>
            <a:r>
              <a:rPr lang="en-US"/>
              <a:t>Node- A node is nothing but a single host, which is used to run the virtual or physical machines. A node in the Kubernetes cluster is also known as a minion.</a:t>
            </a:r>
            <a:endParaRPr lang="en-US"/>
          </a:p>
          <a:p>
            <a:r>
              <a:rPr lang="en-US"/>
              <a:t>Service- A service in a Kubernetes is a logical set of pods, which works together. With the help of services, users can easily manage load balancing configurations.</a:t>
            </a:r>
            <a:endParaRPr lang="en-US"/>
          </a:p>
          <a:p>
            <a:r>
              <a:rPr lang="en-US"/>
              <a:t>ReplicaSet- A ReplicaSet in the Kubernetes is used to identify the particular number of pod replicas are running at a given time. It replaces the replication controller because it is more powerful and allows a user to use the "set-based" label selector.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Features of Kubernetes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Horizontal Scaling</a:t>
            </a:r>
            <a:r>
              <a:rPr lang="en-US"/>
              <a:t>: It is an important feature in the Kubernetes. This feature uses a HorizontalPodAutoscalar to automatically increase or decrease the number of pods in a deployment, replication controller, replica set, or stateful set on the basis of observed CPU utilization.</a:t>
            </a:r>
            <a:endParaRPr lang="en-US"/>
          </a:p>
          <a:p>
            <a:r>
              <a:rPr lang="en-US" b="1"/>
              <a:t>Automatic Bin Packing</a:t>
            </a:r>
            <a:r>
              <a:rPr lang="en-US"/>
              <a:t>: Kubernetes helps the user to declare the maximum and minimum resources of computers for their containers.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Kubernetes Architecture</a:t>
            </a:r>
            <a:endParaRPr lang="en-US"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2155"/>
          </a:xfrm>
        </p:spPr>
        <p:txBody>
          <a:bodyPr>
            <a:normAutofit fontScale="40000"/>
          </a:bodyPr>
          <a:p>
            <a:r>
              <a:rPr lang="en-US" sz="4500"/>
              <a:t>The architecture of Kubernetes actually follows the client-server architecture. It consists of the following two main components:</a:t>
            </a:r>
            <a:endParaRPr lang="en-US" sz="4500"/>
          </a:p>
          <a:p>
            <a:endParaRPr lang="en-US" sz="4500"/>
          </a:p>
          <a:p>
            <a:r>
              <a:rPr lang="en-US" sz="4500" b="1"/>
              <a:t>Master Node (Control Plane)</a:t>
            </a:r>
            <a:endParaRPr lang="en-US" sz="4500" b="1"/>
          </a:p>
          <a:p>
            <a:r>
              <a:rPr lang="en-US" sz="4500"/>
              <a:t>The master node in a Kubernetes architecture is used to manage the states of a cluster. It is actually an entry point for all types of administrative tasks. In the Kubernetes cluster, more than one master node is present for checking the fault tolerance.</a:t>
            </a:r>
            <a:endParaRPr lang="en-US" sz="4500"/>
          </a:p>
          <a:p>
            <a:r>
              <a:rPr lang="en-US" sz="4500"/>
              <a:t>API Server</a:t>
            </a:r>
            <a:endParaRPr lang="en-US" sz="4500"/>
          </a:p>
          <a:p>
            <a:r>
              <a:rPr lang="en-US" sz="4500"/>
              <a:t>Scheduler</a:t>
            </a:r>
            <a:endParaRPr lang="en-US" sz="4500"/>
          </a:p>
          <a:p>
            <a:r>
              <a:rPr lang="en-US" sz="4500"/>
              <a:t>Controller Manager</a:t>
            </a:r>
            <a:endParaRPr lang="en-US" sz="4500"/>
          </a:p>
          <a:p>
            <a:r>
              <a:rPr lang="en-US" sz="4500"/>
              <a:t>ETCD</a:t>
            </a:r>
            <a:endParaRPr lang="en-US" sz="4500"/>
          </a:p>
          <a:p>
            <a:r>
              <a:rPr lang="en-US" sz="4500" b="1"/>
              <a:t>Slave/worker node</a:t>
            </a:r>
            <a:endParaRPr lang="en-US" sz="4500" b="1"/>
          </a:p>
          <a:p>
            <a:r>
              <a:rPr lang="en-US" sz="4500"/>
              <a:t>The Worker node in a Kubernetes is also known as minions. A worker node is a physical machine that executes the applications using pods. It contains all the essential services which allow a user to assign the resources to the scheduled containers.</a:t>
            </a:r>
            <a:endParaRPr lang="en-US" sz="4500"/>
          </a:p>
          <a:p>
            <a:r>
              <a:rPr lang="en-US" sz="4500"/>
              <a:t>Kubelet</a:t>
            </a:r>
            <a:endParaRPr lang="en-US" sz="4500"/>
          </a:p>
          <a:p>
            <a:r>
              <a:rPr lang="en-US" sz="4500"/>
              <a:t>Kube-proxy</a:t>
            </a:r>
            <a:endParaRPr lang="en-US" sz="450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Commands for Kubernetes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580"/>
          </a:xfrm>
        </p:spPr>
        <p:txBody>
          <a:bodyPr>
            <a:normAutofit lnSpcReduction="10000"/>
          </a:bodyPr>
          <a:p>
            <a:endParaRPr lang="en-US"/>
          </a:p>
          <a:p>
            <a:r>
              <a:rPr lang="en-US"/>
              <a:t>► Get version-related information</a:t>
            </a:r>
            <a:endParaRPr lang="en-US"/>
          </a:p>
          <a:p>
            <a:r>
              <a:rPr lang="en-US"/>
              <a:t>kubectl version</a:t>
            </a:r>
            <a:endParaRPr lang="en-US"/>
          </a:p>
          <a:p>
            <a:r>
              <a:rPr lang="en-US"/>
              <a:t>► Get configuration details</a:t>
            </a:r>
            <a:endParaRPr lang="en-US"/>
          </a:p>
          <a:p>
            <a:r>
              <a:rPr lang="en-US"/>
              <a:t>kubectl config view</a:t>
            </a:r>
            <a:endParaRPr lang="en-US"/>
          </a:p>
          <a:p>
            <a:r>
              <a:rPr lang="en-US"/>
              <a:t>► Create deployment</a:t>
            </a:r>
            <a:endParaRPr lang="en-US"/>
          </a:p>
          <a:p>
            <a:r>
              <a:rPr lang="en-US"/>
              <a:t>kubectl create deployment &lt;deploy name&gt; –image=&lt;image name&gt;</a:t>
            </a:r>
            <a:endParaRPr lang="en-US"/>
          </a:p>
          <a:p>
            <a:r>
              <a:rPr lang="en-US"/>
              <a:t>► Delete deployment</a:t>
            </a:r>
            <a:endParaRPr lang="en-US"/>
          </a:p>
          <a:p>
            <a:r>
              <a:rPr lang="en-US"/>
              <a:t>kubectl delete deploy &lt;deploy name&gt;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7840"/>
            <a:ext cx="10515600" cy="5679440"/>
          </a:xfrm>
        </p:spPr>
        <p:txBody>
          <a:bodyPr/>
          <a:p>
            <a:r>
              <a:rPr lang="en-US">
                <a:sym typeface="+mn-ea"/>
              </a:rPr>
              <a:t>► List all current pods</a:t>
            </a:r>
            <a:endParaRPr lang="en-US"/>
          </a:p>
          <a:p>
            <a:r>
              <a:rPr lang="en-US">
                <a:sym typeface="+mn-ea"/>
              </a:rPr>
              <a:t>kubectl get pods</a:t>
            </a:r>
            <a:endParaRPr lang="en-US"/>
          </a:p>
          <a:p>
            <a:r>
              <a:rPr lang="en-US">
                <a:sym typeface="+mn-ea"/>
              </a:rPr>
              <a:t>► Describe pod names</a:t>
            </a:r>
            <a:endParaRPr lang="en-US"/>
          </a:p>
          <a:p>
            <a:r>
              <a:rPr lang="en-US">
                <a:sym typeface="+mn-ea"/>
              </a:rPr>
              <a:t>kubectl describe pod&lt;name&gt;</a:t>
            </a:r>
            <a:endParaRPr lang="en-US"/>
          </a:p>
          <a:p>
            <a:r>
              <a:rPr lang="en-US">
                <a:sym typeface="+mn-ea"/>
              </a:rPr>
              <a:t>► To scale the replication counter, counting the number of instances</a:t>
            </a:r>
            <a:endParaRPr lang="en-US"/>
          </a:p>
          <a:p>
            <a:r>
              <a:rPr lang="en-US">
                <a:sym typeface="+mn-ea"/>
              </a:rPr>
              <a:t>kubectl scale -replicas=&lt;count&gt;rc&lt;name&gt;</a:t>
            </a:r>
            <a:endParaRPr lang="en-US"/>
          </a:p>
          <a:p>
            <a:r>
              <a:rPr lang="en-US">
                <a:sym typeface="+mn-ea"/>
              </a:rPr>
              <a:t>► Stopping all pods in &lt;n&gt;</a:t>
            </a:r>
            <a:endParaRPr lang="en-US"/>
          </a:p>
          <a:p>
            <a:r>
              <a:rPr lang="en-US">
                <a:sym typeface="+mn-ea"/>
              </a:rPr>
              <a:t>kubectl drain&lt;n&gt;– delete-local-data–force–ignore-daemonset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8960"/>
            <a:ext cx="10515600" cy="5608320"/>
          </a:xfrm>
        </p:spPr>
        <p:txBody>
          <a:bodyPr>
            <a:normAutofit fontScale="80000"/>
          </a:bodyPr>
          <a:p>
            <a:r>
              <a:rPr lang="en-US"/>
              <a:t>Lists Services</a:t>
            </a:r>
            <a:endParaRPr lang="en-US"/>
          </a:p>
          <a:p>
            <a:endParaRPr lang="en-US"/>
          </a:p>
          <a:p>
            <a:r>
              <a:rPr lang="en-US"/>
              <a:t>kubectl get svc</a:t>
            </a:r>
            <a:endParaRPr lang="en-US"/>
          </a:p>
          <a:p>
            <a:r>
              <a:rPr lang="en-US"/>
              <a:t>► Shows a service name</a:t>
            </a:r>
            <a:endParaRPr lang="en-US"/>
          </a:p>
          <a:p>
            <a:endParaRPr lang="en-US"/>
          </a:p>
          <a:p>
            <a:r>
              <a:rPr lang="en-US"/>
              <a:t>kubectl describe svc&lt;name&gt;</a:t>
            </a:r>
            <a:endParaRPr lang="en-US"/>
          </a:p>
          <a:p>
            <a:endParaRPr lang="en-US"/>
          </a:p>
          <a:p>
            <a:r>
              <a:rPr lang="en-US"/>
              <a:t>► Deletes a pod</a:t>
            </a:r>
            <a:endParaRPr lang="en-US"/>
          </a:p>
          <a:p>
            <a:endParaRPr lang="en-US"/>
          </a:p>
          <a:p>
            <a:r>
              <a:rPr lang="en-US"/>
              <a:t>kubectl delete pod&lt;name&gt;</a:t>
            </a:r>
            <a:endParaRPr lang="en-US"/>
          </a:p>
          <a:p>
            <a:r>
              <a:rPr lang="en-US"/>
              <a:t>► Executes the command on service by choosing a container</a:t>
            </a:r>
            <a:endParaRPr lang="en-US"/>
          </a:p>
          <a:p>
            <a:r>
              <a:rPr lang="en-US"/>
              <a:t>kubectl exec&lt;service&gt; &lt;commands&gt;[-c&lt; $container&gt;]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3274</Words>
  <Application>WPS Presentation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</dc:title>
  <dc:creator/>
  <cp:lastModifiedBy>Malkeet Singh Rathod</cp:lastModifiedBy>
  <cp:revision>1</cp:revision>
  <dcterms:created xsi:type="dcterms:W3CDTF">2022-11-24T09:14:45Z</dcterms:created>
  <dcterms:modified xsi:type="dcterms:W3CDTF">2022-11-24T09:14:45Z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93FFF50E1F284F5C8D1CC9CAAFAE7A1F</vt:lpwstr>
  </property>
  <property fmtid="{D5CDD505-2E9C-101B-9397-08002B2CF9AE}" pid="3" name="KSOProductBuildVer">
    <vt:lpwstr>1033-11.2.0.11380</vt:lpwstr>
  </property>
</Properties>
</file>