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566DB6A-E635-4066-A3E2-363256B471E9}"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388F84-8D06-4B4D-AD92-641927A6EB3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465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6DB6A-E635-4066-A3E2-363256B471E9}"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388F84-8D06-4B4D-AD92-641927A6EB30}" type="slidenum">
              <a:rPr lang="en-IN" smtClean="0"/>
              <a:t>‹#›</a:t>
            </a:fld>
            <a:endParaRPr lang="en-IN"/>
          </a:p>
        </p:txBody>
      </p:sp>
    </p:spTree>
    <p:extLst>
      <p:ext uri="{BB962C8B-B14F-4D97-AF65-F5344CB8AC3E}">
        <p14:creationId xmlns:p14="http://schemas.microsoft.com/office/powerpoint/2010/main" val="679675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6DB6A-E635-4066-A3E2-363256B471E9}"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388F84-8D06-4B4D-AD92-641927A6EB3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43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6DB6A-E635-4066-A3E2-363256B471E9}"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388F84-8D06-4B4D-AD92-641927A6EB30}" type="slidenum">
              <a:rPr lang="en-IN" smtClean="0"/>
              <a:t>‹#›</a:t>
            </a:fld>
            <a:endParaRPr lang="en-IN"/>
          </a:p>
        </p:txBody>
      </p:sp>
    </p:spTree>
    <p:extLst>
      <p:ext uri="{BB962C8B-B14F-4D97-AF65-F5344CB8AC3E}">
        <p14:creationId xmlns:p14="http://schemas.microsoft.com/office/powerpoint/2010/main" val="1786416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66DB6A-E635-4066-A3E2-363256B471E9}"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388F84-8D06-4B4D-AD92-641927A6EB3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64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66DB6A-E635-4066-A3E2-363256B471E9}" type="datetimeFigureOut">
              <a:rPr lang="en-IN" smtClean="0"/>
              <a:t>29-11-2022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388F84-8D06-4B4D-AD92-641927A6EB30}" type="slidenum">
              <a:rPr lang="en-IN" smtClean="0"/>
              <a:t>‹#›</a:t>
            </a:fld>
            <a:endParaRPr lang="en-IN"/>
          </a:p>
        </p:txBody>
      </p:sp>
    </p:spTree>
    <p:extLst>
      <p:ext uri="{BB962C8B-B14F-4D97-AF65-F5344CB8AC3E}">
        <p14:creationId xmlns:p14="http://schemas.microsoft.com/office/powerpoint/2010/main" val="938331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66DB6A-E635-4066-A3E2-363256B471E9}" type="datetimeFigureOut">
              <a:rPr lang="en-IN" smtClean="0"/>
              <a:t>29-11-2022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388F84-8D06-4B4D-AD92-641927A6EB30}" type="slidenum">
              <a:rPr lang="en-IN" smtClean="0"/>
              <a:t>‹#›</a:t>
            </a:fld>
            <a:endParaRPr lang="en-IN"/>
          </a:p>
        </p:txBody>
      </p:sp>
    </p:spTree>
    <p:extLst>
      <p:ext uri="{BB962C8B-B14F-4D97-AF65-F5344CB8AC3E}">
        <p14:creationId xmlns:p14="http://schemas.microsoft.com/office/powerpoint/2010/main" val="4137618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66DB6A-E635-4066-A3E2-363256B471E9}" type="datetimeFigureOut">
              <a:rPr lang="en-IN" smtClean="0"/>
              <a:t>29-11-2022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388F84-8D06-4B4D-AD92-641927A6EB30}" type="slidenum">
              <a:rPr lang="en-IN" smtClean="0"/>
              <a:t>‹#›</a:t>
            </a:fld>
            <a:endParaRPr lang="en-IN"/>
          </a:p>
        </p:txBody>
      </p:sp>
    </p:spTree>
    <p:extLst>
      <p:ext uri="{BB962C8B-B14F-4D97-AF65-F5344CB8AC3E}">
        <p14:creationId xmlns:p14="http://schemas.microsoft.com/office/powerpoint/2010/main" val="3137403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66DB6A-E635-4066-A3E2-363256B471E9}" type="datetimeFigureOut">
              <a:rPr lang="en-IN" smtClean="0"/>
              <a:t>29-11-2022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388F84-8D06-4B4D-AD92-641927A6EB30}" type="slidenum">
              <a:rPr lang="en-IN" smtClean="0"/>
              <a:t>‹#›</a:t>
            </a:fld>
            <a:endParaRPr lang="en-IN"/>
          </a:p>
        </p:txBody>
      </p:sp>
    </p:spTree>
    <p:extLst>
      <p:ext uri="{BB962C8B-B14F-4D97-AF65-F5344CB8AC3E}">
        <p14:creationId xmlns:p14="http://schemas.microsoft.com/office/powerpoint/2010/main" val="233510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66DB6A-E635-4066-A3E2-363256B471E9}" type="datetimeFigureOut">
              <a:rPr lang="en-IN" smtClean="0"/>
              <a:t>29-11-2022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388F84-8D06-4B4D-AD92-641927A6EB30}" type="slidenum">
              <a:rPr lang="en-IN" smtClean="0"/>
              <a:t>‹#›</a:t>
            </a:fld>
            <a:endParaRPr lang="en-IN"/>
          </a:p>
        </p:txBody>
      </p:sp>
    </p:spTree>
    <p:extLst>
      <p:ext uri="{BB962C8B-B14F-4D97-AF65-F5344CB8AC3E}">
        <p14:creationId xmlns:p14="http://schemas.microsoft.com/office/powerpoint/2010/main" val="3010587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66DB6A-E635-4066-A3E2-363256B471E9}" type="datetimeFigureOut">
              <a:rPr lang="en-IN" smtClean="0"/>
              <a:t>29-11-2022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388F84-8D06-4B4D-AD92-641927A6EB3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813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566DB6A-E635-4066-A3E2-363256B471E9}" type="datetimeFigureOut">
              <a:rPr lang="en-IN" smtClean="0"/>
              <a:t>29-11-2022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A388F84-8D06-4B4D-AD92-641927A6EB3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3469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33AA-817F-26F1-DAFF-309B5FCF6615}"/>
              </a:ext>
            </a:extLst>
          </p:cNvPr>
          <p:cNvSpPr>
            <a:spLocks noGrp="1"/>
          </p:cNvSpPr>
          <p:nvPr>
            <p:ph type="ctrTitle"/>
          </p:nvPr>
        </p:nvSpPr>
        <p:spPr/>
        <p:txBody>
          <a:bodyPr/>
          <a:lstStyle/>
          <a:p>
            <a:r>
              <a:rPr lang="en-IN" dirty="0"/>
              <a:t>OPENSHIFT</a:t>
            </a:r>
          </a:p>
        </p:txBody>
      </p:sp>
      <p:sp>
        <p:nvSpPr>
          <p:cNvPr id="3" name="Subtitle 2">
            <a:extLst>
              <a:ext uri="{FF2B5EF4-FFF2-40B4-BE49-F238E27FC236}">
                <a16:creationId xmlns:a16="http://schemas.microsoft.com/office/drawing/2014/main" id="{2B8444EB-DA83-9803-69B9-EFC5C3EB1A1A}"/>
              </a:ext>
            </a:extLst>
          </p:cNvPr>
          <p:cNvSpPr>
            <a:spLocks noGrp="1"/>
          </p:cNvSpPr>
          <p:nvPr>
            <p:ph type="subTitle" idx="1"/>
          </p:nvPr>
        </p:nvSpPr>
        <p:spPr/>
        <p:txBody>
          <a:bodyPr/>
          <a:lstStyle/>
          <a:p>
            <a:r>
              <a:rPr lang="en-IN" dirty="0"/>
              <a:t>BY GOKUL S</a:t>
            </a:r>
          </a:p>
        </p:txBody>
      </p:sp>
    </p:spTree>
    <p:extLst>
      <p:ext uri="{BB962C8B-B14F-4D97-AF65-F5344CB8AC3E}">
        <p14:creationId xmlns:p14="http://schemas.microsoft.com/office/powerpoint/2010/main" val="2878506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A3EC83-60B1-8610-E0FF-FDDDBC78F0C1}"/>
              </a:ext>
            </a:extLst>
          </p:cNvPr>
          <p:cNvSpPr txBox="1"/>
          <p:nvPr/>
        </p:nvSpPr>
        <p:spPr>
          <a:xfrm>
            <a:off x="438539" y="522514"/>
            <a:ext cx="11392677" cy="5262979"/>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rgbClr val="000000"/>
                </a:solidFill>
                <a:effectLst/>
                <a:latin typeface="Nunito" pitchFamily="2" charset="0"/>
              </a:rPr>
              <a:t>OpenShift is a cloud development Platform as a Service (PaaS) hosted by Red Hat. It’s an open source cloud-based user-friendly platform used to create, test, and run applications, and finally deploy them on cloud.</a:t>
            </a:r>
          </a:p>
          <a:p>
            <a:pPr marL="285750" indent="-285750">
              <a:buFont typeface="Arial" panose="020B0604020202020204" pitchFamily="34" charset="0"/>
              <a:buChar char="•"/>
            </a:pPr>
            <a:endParaRPr lang="en-US" sz="2400" dirty="0">
              <a:solidFill>
                <a:srgbClr val="000000"/>
              </a:solidFill>
              <a:latin typeface="Nunito" pitchFamily="2" charset="0"/>
            </a:endParaRPr>
          </a:p>
          <a:p>
            <a:pPr marL="285750" indent="-285750">
              <a:buFont typeface="Arial" panose="020B0604020202020204" pitchFamily="34" charset="0"/>
              <a:buChar char="•"/>
            </a:pPr>
            <a:endParaRPr lang="en-US" sz="2400" b="0" i="0" dirty="0">
              <a:solidFill>
                <a:srgbClr val="000000"/>
              </a:solidFill>
              <a:effectLst/>
              <a:latin typeface="Nunito" pitchFamily="2" charset="0"/>
            </a:endParaRPr>
          </a:p>
          <a:p>
            <a:endParaRPr lang="en-US" sz="2400" b="0" i="0" dirty="0">
              <a:solidFill>
                <a:srgbClr val="000000"/>
              </a:solidFill>
              <a:effectLst/>
              <a:latin typeface="Nunito" pitchFamily="2" charset="0"/>
            </a:endParaRPr>
          </a:p>
          <a:p>
            <a:pPr marL="285750" indent="-285750">
              <a:buFont typeface="Arial" panose="020B0604020202020204" pitchFamily="34" charset="0"/>
              <a:buChar char="•"/>
            </a:pPr>
            <a:r>
              <a:rPr lang="en-US" sz="2400" dirty="0">
                <a:solidFill>
                  <a:srgbClr val="000000"/>
                </a:solidFill>
                <a:latin typeface="Nunito" pitchFamily="2" charset="0"/>
              </a:rPr>
              <a:t>WHY OPENSHIFT?</a:t>
            </a:r>
          </a:p>
          <a:p>
            <a:pPr marL="742950" lvl="1" indent="-285750">
              <a:buFont typeface="Arial" panose="020B0604020202020204" pitchFamily="34" charset="0"/>
              <a:buChar char="•"/>
            </a:pPr>
            <a:r>
              <a:rPr lang="en-US" sz="2400" b="0" i="0" u="none" strike="noStrike" dirty="0">
                <a:solidFill>
                  <a:srgbClr val="000000"/>
                </a:solidFill>
                <a:effectLst/>
                <a:latin typeface="Georgia" panose="02040502050405020303" pitchFamily="18" charset="0"/>
              </a:rPr>
              <a:t>OpenShift provides a common platform for enterprise units to host their applications on cloud without worrying about the underlying operating system. This makes it very easy to use, develop, and deploy applications on cloud. One of the key features is, it provides managed hardware and network resources for all kinds of development and testing. With OpenShift, PaaS developer has the freedom to design their required environment with specifications.</a:t>
            </a:r>
            <a:endParaRPr lang="en-IN" sz="2400" b="0" i="0" u="none" strike="noStrike"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246454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12F942-743B-B8EA-44EC-46B50346671D}"/>
              </a:ext>
            </a:extLst>
          </p:cNvPr>
          <p:cNvSpPr txBox="1"/>
          <p:nvPr/>
        </p:nvSpPr>
        <p:spPr>
          <a:xfrm>
            <a:off x="307910" y="251927"/>
            <a:ext cx="11672596" cy="6401753"/>
          </a:xfrm>
          <a:prstGeom prst="rect">
            <a:avLst/>
          </a:prstGeom>
          <a:noFill/>
        </p:spPr>
        <p:txBody>
          <a:bodyPr wrap="square" rtlCol="0">
            <a:spAutoFit/>
          </a:bodyPr>
          <a:lstStyle/>
          <a:p>
            <a:r>
              <a:rPr lang="en-IN" sz="2800" dirty="0"/>
              <a:t>TERMS USED:</a:t>
            </a:r>
          </a:p>
          <a:p>
            <a:pPr marL="285750" indent="-285750">
              <a:buFont typeface="Arial" panose="020B0604020202020204" pitchFamily="34" charset="0"/>
              <a:buChar char="•"/>
            </a:pPr>
            <a:r>
              <a:rPr lang="en-IN" sz="2800" dirty="0"/>
              <a:t>IMAGES: Basic building blocks, which are formed of Docker images. In each pod, </a:t>
            </a:r>
            <a:r>
              <a:rPr lang="en-US" sz="2800" dirty="0"/>
              <a:t>the cluster has its own images running inside it.</a:t>
            </a:r>
          </a:p>
          <a:p>
            <a:pPr marL="285750" indent="-285750">
              <a:buFont typeface="Arial" panose="020B0604020202020204" pitchFamily="34" charset="0"/>
              <a:buChar char="•"/>
            </a:pPr>
            <a:r>
              <a:rPr lang="en-US" sz="2800" dirty="0"/>
              <a:t>CONTAINERS: Running instance of an image. Created during building.</a:t>
            </a:r>
          </a:p>
          <a:p>
            <a:pPr marL="285750" indent="-285750">
              <a:buFont typeface="Arial" panose="020B0604020202020204" pitchFamily="34" charset="0"/>
              <a:buChar char="•"/>
            </a:pPr>
            <a:r>
              <a:rPr lang="en-US" sz="2800" dirty="0"/>
              <a:t>PODS: Pod can be defined as a collection of container and its storage inside a node of OpenShift (Kubernetes) cluster. In general, we have two types of pod starting from a single container pod to multi-container pod.</a:t>
            </a:r>
            <a:endParaRPr lang="en-IN" sz="2800" dirty="0"/>
          </a:p>
          <a:p>
            <a:pPr marL="285750" indent="-285750">
              <a:buFont typeface="Arial" panose="020B0604020202020204" pitchFamily="34" charset="0"/>
              <a:buChar char="•"/>
            </a:pPr>
            <a:r>
              <a:rPr lang="en-IN" sz="2800" dirty="0"/>
              <a:t>BUILD: </a:t>
            </a:r>
            <a:r>
              <a:rPr lang="en-US" sz="2800" dirty="0"/>
              <a:t>In OpenShift, build is a process of transforming images into containers. It is the processing which converts the source code to an image. The build processes multiple strategies and sources.</a:t>
            </a:r>
          </a:p>
          <a:p>
            <a:pPr marL="285750" indent="-285750">
              <a:buFont typeface="Arial" panose="020B0604020202020204" pitchFamily="34" charset="0"/>
              <a:buChar char="•"/>
            </a:pPr>
            <a:r>
              <a:rPr lang="en-US" sz="2800" dirty="0"/>
              <a:t>BUILD SOURCES: </a:t>
            </a:r>
          </a:p>
          <a:p>
            <a:pPr marL="742950" lvl="1" indent="-285750">
              <a:buFont typeface="Arial" panose="020B0604020202020204" pitchFamily="34" charset="0"/>
              <a:buChar char="•"/>
            </a:pPr>
            <a:r>
              <a:rPr lang="en-US" sz="2800" dirty="0"/>
              <a:t>GIT REPO: Source is used when the git repository is used for building images.</a:t>
            </a:r>
          </a:p>
          <a:p>
            <a:pPr marL="742950" lvl="1" indent="-285750">
              <a:buFont typeface="Arial" panose="020B0604020202020204" pitchFamily="34" charset="0"/>
              <a:buChar char="•"/>
            </a:pPr>
            <a:r>
              <a:rPr lang="en-US" sz="2800" dirty="0"/>
              <a:t>DOCKER FILE: The </a:t>
            </a:r>
            <a:r>
              <a:rPr lang="en-US" sz="2800" dirty="0" err="1"/>
              <a:t>Dockerfile</a:t>
            </a:r>
            <a:r>
              <a:rPr lang="en-US" sz="2800" dirty="0"/>
              <a:t> is used as an input in the configuration file.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3777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D4F936-75E5-36F5-A2C6-A11B2EEFDA5A}"/>
              </a:ext>
            </a:extLst>
          </p:cNvPr>
          <p:cNvSpPr txBox="1"/>
          <p:nvPr/>
        </p:nvSpPr>
        <p:spPr>
          <a:xfrm>
            <a:off x="354563" y="251927"/>
            <a:ext cx="11579290" cy="6001643"/>
          </a:xfrm>
          <a:prstGeom prst="rect">
            <a:avLst/>
          </a:prstGeom>
          <a:noFill/>
        </p:spPr>
        <p:txBody>
          <a:bodyPr wrap="square" rtlCol="0">
            <a:spAutoFit/>
          </a:bodyPr>
          <a:lstStyle/>
          <a:p>
            <a:r>
              <a:rPr lang="en-IN" sz="3200" dirty="0"/>
              <a:t>RED HAT OPENSHIFT CLUSTER MANAGER</a:t>
            </a:r>
          </a:p>
          <a:p>
            <a:pPr marL="285750" indent="-285750">
              <a:buFont typeface="Arial" panose="020B0604020202020204" pitchFamily="34" charset="0"/>
              <a:buChar char="•"/>
            </a:pPr>
            <a:r>
              <a:rPr lang="en-IN" sz="3200" dirty="0"/>
              <a:t>It is a managed service where we can </a:t>
            </a:r>
            <a:r>
              <a:rPr lang="en-US" sz="3200" dirty="0"/>
              <a:t>install, modify, operate, and upgrade your Red Hat OpenShift clusters. This service allows you to work with all of your organization’s clusters from a single dashboard.</a:t>
            </a:r>
          </a:p>
          <a:p>
            <a:pPr marL="285750" indent="-285750">
              <a:buFont typeface="Arial" panose="020B0604020202020204" pitchFamily="34" charset="0"/>
              <a:buChar char="•"/>
            </a:pPr>
            <a:r>
              <a:rPr lang="en-US" sz="3200" dirty="0"/>
              <a:t>You can use OpenShift Cluster Manager to do the following actions:</a:t>
            </a:r>
          </a:p>
          <a:p>
            <a:pPr marL="742950" lvl="1" indent="-285750">
              <a:buFont typeface="Arial" panose="020B0604020202020204" pitchFamily="34" charset="0"/>
              <a:buChar char="•"/>
            </a:pPr>
            <a:r>
              <a:rPr lang="en-US" sz="3200" dirty="0"/>
              <a:t>Create new clusters</a:t>
            </a:r>
          </a:p>
          <a:p>
            <a:pPr marL="742950" lvl="1" indent="-285750">
              <a:buFont typeface="Arial" panose="020B0604020202020204" pitchFamily="34" charset="0"/>
              <a:buChar char="•"/>
            </a:pPr>
            <a:r>
              <a:rPr lang="en-US" sz="3200" dirty="0"/>
              <a:t>View cluster details and metrics</a:t>
            </a:r>
          </a:p>
          <a:p>
            <a:pPr marL="742950" lvl="1" indent="-285750">
              <a:buFont typeface="Arial" panose="020B0604020202020204" pitchFamily="34" charset="0"/>
              <a:buChar char="•"/>
            </a:pPr>
            <a:r>
              <a:rPr lang="en-US" sz="3200" dirty="0"/>
              <a:t>Manage your clusters with tasks such as scaling.</a:t>
            </a:r>
          </a:p>
          <a:p>
            <a:pPr marL="285750" indent="-285750">
              <a:buFont typeface="Arial" panose="020B0604020202020204" pitchFamily="34" charset="0"/>
              <a:buChar char="•"/>
            </a:pPr>
            <a:endParaRPr lang="en-IN" sz="3200" dirty="0"/>
          </a:p>
          <a:p>
            <a:endParaRPr lang="en-IN" sz="3200" dirty="0"/>
          </a:p>
          <a:p>
            <a:endParaRPr lang="en-IN" sz="3200" dirty="0"/>
          </a:p>
        </p:txBody>
      </p:sp>
    </p:spTree>
    <p:extLst>
      <p:ext uri="{BB962C8B-B14F-4D97-AF65-F5344CB8AC3E}">
        <p14:creationId xmlns:p14="http://schemas.microsoft.com/office/powerpoint/2010/main" val="3443248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BBB7F6-9CC5-C086-0ECB-62EDABC0C0CE}"/>
              </a:ext>
            </a:extLst>
          </p:cNvPr>
          <p:cNvSpPr txBox="1"/>
          <p:nvPr/>
        </p:nvSpPr>
        <p:spPr>
          <a:xfrm>
            <a:off x="466531" y="149290"/>
            <a:ext cx="11448661" cy="6124754"/>
          </a:xfrm>
          <a:prstGeom prst="rect">
            <a:avLst/>
          </a:prstGeom>
          <a:noFill/>
        </p:spPr>
        <p:txBody>
          <a:bodyPr wrap="square" rtlCol="0">
            <a:spAutoFit/>
          </a:bodyPr>
          <a:lstStyle/>
          <a:p>
            <a:r>
              <a:rPr lang="en-IN" sz="2800" dirty="0"/>
              <a:t>RED HAT OPENSHIFT DEDICATED</a:t>
            </a:r>
          </a:p>
          <a:p>
            <a:pPr marL="285750" indent="-285750">
              <a:buFont typeface="Arial" panose="020B0604020202020204" pitchFamily="34" charset="0"/>
              <a:buChar char="•"/>
            </a:pPr>
            <a:r>
              <a:rPr lang="en-US" sz="2800" dirty="0"/>
              <a:t>Red Hat OpenShift Dedicated is a managed Red Hat OpenShift offering on Amazon Web Services (AWS) and Google Cloud. Reduce operational complexity and focus on building and scaling applications that add more value to your business with this turnkey application platform.</a:t>
            </a:r>
          </a:p>
          <a:p>
            <a:pPr marL="285750" indent="-285750">
              <a:buFont typeface="Arial" panose="020B0604020202020204" pitchFamily="34" charset="0"/>
              <a:buChar char="•"/>
            </a:pPr>
            <a:r>
              <a:rPr lang="en-US" sz="2800" dirty="0"/>
              <a:t>Graphical </a:t>
            </a:r>
            <a:r>
              <a:rPr lang="en-US" sz="2800" dirty="0" err="1"/>
              <a:t>ui</a:t>
            </a:r>
            <a:r>
              <a:rPr lang="en-US" sz="2800" dirty="0"/>
              <a:t> for deploying and scaling up of the applications as and when required.</a:t>
            </a:r>
          </a:p>
          <a:p>
            <a:pPr marL="285750" indent="-285750">
              <a:buFont typeface="Arial" panose="020B0604020202020204" pitchFamily="34" charset="0"/>
              <a:buChar char="•"/>
            </a:pPr>
            <a:r>
              <a:rPr lang="en-US" sz="2800" dirty="0"/>
              <a:t>OpenShift Dedicated includes services for monitoring cluster events, tracking usage, and capacity planning.</a:t>
            </a:r>
          </a:p>
          <a:p>
            <a:pPr marL="285750" indent="-285750">
              <a:buFont typeface="Arial" panose="020B0604020202020204" pitchFamily="34" charset="0"/>
              <a:buChar char="•"/>
            </a:pPr>
            <a:r>
              <a:rPr lang="en-US" sz="2800" dirty="0"/>
              <a:t>Open source development model. Development is completed in the open, and the source code is available from public software repositories. This open collaboration fosters rapid innovation and development.</a:t>
            </a:r>
          </a:p>
          <a:p>
            <a:pPr marL="285750" indent="-285750">
              <a:buFont typeface="Arial" panose="020B0604020202020204" pitchFamily="34" charset="0"/>
              <a:buChar char="•"/>
            </a:pPr>
            <a:endParaRPr lang="en-US" sz="2800" dirty="0"/>
          </a:p>
          <a:p>
            <a:endParaRPr lang="en-IN" sz="2800" dirty="0"/>
          </a:p>
        </p:txBody>
      </p:sp>
    </p:spTree>
    <p:extLst>
      <p:ext uri="{BB962C8B-B14F-4D97-AF65-F5344CB8AC3E}">
        <p14:creationId xmlns:p14="http://schemas.microsoft.com/office/powerpoint/2010/main" val="2505249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68CC7-4EC3-13C2-99BD-21C25836962C}"/>
              </a:ext>
            </a:extLst>
          </p:cNvPr>
          <p:cNvSpPr>
            <a:spLocks noGrp="1"/>
          </p:cNvSpPr>
          <p:nvPr>
            <p:ph type="title"/>
          </p:nvPr>
        </p:nvSpPr>
        <p:spPr>
          <a:xfrm>
            <a:off x="1304046" y="2679192"/>
            <a:ext cx="9720072" cy="1499616"/>
          </a:xfrm>
        </p:spPr>
        <p:txBody>
          <a:bodyPr>
            <a:normAutofit/>
          </a:bodyPr>
          <a:lstStyle/>
          <a:p>
            <a:pPr algn="ctr"/>
            <a:r>
              <a:rPr lang="en-IN" sz="6600" dirty="0"/>
              <a:t>THANK YOU</a:t>
            </a:r>
          </a:p>
        </p:txBody>
      </p:sp>
    </p:spTree>
    <p:extLst>
      <p:ext uri="{BB962C8B-B14F-4D97-AF65-F5344CB8AC3E}">
        <p14:creationId xmlns:p14="http://schemas.microsoft.com/office/powerpoint/2010/main" val="39387779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36</TotalTime>
  <Words>466</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Georgia</vt:lpstr>
      <vt:lpstr>Nunito</vt:lpstr>
      <vt:lpstr>Tw Cen MT</vt:lpstr>
      <vt:lpstr>Tw Cen MT Condensed</vt:lpstr>
      <vt:lpstr>Wingdings 3</vt:lpstr>
      <vt:lpstr>Integral</vt:lpstr>
      <vt:lpstr>OPENSHIFT</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OPENSHIFT</dc:title>
  <dc:creator>Gokul S</dc:creator>
  <cp:lastModifiedBy>Gokul S</cp:lastModifiedBy>
  <cp:revision>52</cp:revision>
  <dcterms:created xsi:type="dcterms:W3CDTF">2022-11-29T09:51:28Z</dcterms:created>
  <dcterms:modified xsi:type="dcterms:W3CDTF">2022-11-29T10:28:19Z</dcterms:modified>
</cp:coreProperties>
</file>