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57" r:id="rId5"/>
    <p:sldId id="258" r:id="rId6"/>
    <p:sldId id="270" r:id="rId7"/>
    <p:sldId id="271" r:id="rId8"/>
    <p:sldId id="272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4218-D7EF-410D-AEC4-162748153DFC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3DBE-4352-45E6-A99A-F6A25178446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8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4218-D7EF-410D-AEC4-162748153DFC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3DBE-4352-45E6-A99A-F6A251784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77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4218-D7EF-410D-AEC4-162748153DFC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3DBE-4352-45E6-A99A-F6A251784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4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4218-D7EF-410D-AEC4-162748153DFC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3DBE-4352-45E6-A99A-F6A251784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29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4218-D7EF-410D-AEC4-162748153DFC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3DBE-4352-45E6-A99A-F6A25178446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91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4218-D7EF-410D-AEC4-162748153DFC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3DBE-4352-45E6-A99A-F6A251784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29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4218-D7EF-410D-AEC4-162748153DFC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3DBE-4352-45E6-A99A-F6A251784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31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4218-D7EF-410D-AEC4-162748153DFC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3DBE-4352-45E6-A99A-F6A251784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1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4218-D7EF-410D-AEC4-162748153DFC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3DBE-4352-45E6-A99A-F6A251784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78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AC54218-D7EF-410D-AEC4-162748153DFC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263DBE-4352-45E6-A99A-F6A251784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74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4218-D7EF-410D-AEC4-162748153DFC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3DBE-4352-45E6-A99A-F6A251784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14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AC54218-D7EF-410D-AEC4-162748153DFC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263DBE-4352-45E6-A99A-F6A25178446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5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59336-5CFE-603C-3696-83A1B49A5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7286" y="1642169"/>
            <a:ext cx="3882887" cy="1520422"/>
          </a:xfrm>
        </p:spPr>
        <p:txBody>
          <a:bodyPr>
            <a:normAutofit/>
          </a:bodyPr>
          <a:lstStyle/>
          <a:p>
            <a:r>
              <a:rPr lang="en-IN" sz="6000" i="1" dirty="0"/>
              <a:t>JIRA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FE482-16C5-86E4-658C-04116044DC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Chetan </a:t>
            </a:r>
            <a:r>
              <a:rPr lang="en-IN" dirty="0" err="1"/>
              <a:t>patil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002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884D-6F97-06C5-E754-410640371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What is </a:t>
            </a:r>
            <a:r>
              <a:rPr lang="en-US" i="1" dirty="0" err="1"/>
              <a:t>jira</a:t>
            </a:r>
            <a:r>
              <a:rPr lang="en-US" i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F2624-0714-4DFB-29DF-C4ADBE34E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78712"/>
            <a:ext cx="10058400" cy="284192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Nunito" pitchFamily="2" charset="0"/>
              </a:rPr>
              <a:t>JIRA is an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Nunito" pitchFamily="2" charset="0"/>
              </a:rPr>
              <a:t>Incident Management Tool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Nunito" pitchFamily="2" charset="0"/>
              </a:rPr>
              <a:t> used for Project Management, Bug Tracking, Issue Tracking and Workflow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Nunito" pitchFamily="2" charset="0"/>
              </a:rPr>
              <a:t>Developed by Atlassian.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91E42"/>
              </a:solidFill>
              <a:latin typeface="Charlie Text"/>
            </a:endParaRPr>
          </a:p>
        </p:txBody>
      </p:sp>
    </p:spTree>
    <p:extLst>
      <p:ext uri="{BB962C8B-B14F-4D97-AF65-F5344CB8AC3E}">
        <p14:creationId xmlns:p14="http://schemas.microsoft.com/office/powerpoint/2010/main" val="184721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884D-6F97-06C5-E754-410640371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Why Jira is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F2624-0714-4DFB-29DF-C4ADBE34E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99862"/>
            <a:ext cx="10058400" cy="36105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91E42"/>
                </a:solidFill>
                <a:effectLst/>
                <a:latin typeface="Charlie Text"/>
              </a:rPr>
              <a:t> Jira Software used to help teams of all types manage work.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91E42"/>
                </a:solidFill>
                <a:latin typeface="Charlie Text"/>
              </a:rPr>
              <a:t>Jira was designed as a bug and issue tracker.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91E42"/>
                </a:solidFill>
                <a:latin typeface="Charlie Text"/>
              </a:rPr>
              <a:t> Jira is awork management tool for all kinds of use cases, from requirements and        test case management to agile software development.</a:t>
            </a:r>
          </a:p>
        </p:txBody>
      </p:sp>
    </p:spTree>
    <p:extLst>
      <p:ext uri="{BB962C8B-B14F-4D97-AF65-F5344CB8AC3E}">
        <p14:creationId xmlns:p14="http://schemas.microsoft.com/office/powerpoint/2010/main" val="135138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1E27-4E48-AADB-8006-31769A083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Basic concepts of JIRA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48EF2-045A-1802-63B8-607C0954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651" y="1980433"/>
            <a:ext cx="10058400" cy="3439705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Issues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Projects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Components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Workflow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291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8885-5C6B-A769-A1E8-92EE9F0C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8295"/>
            <a:ext cx="10058400" cy="1450757"/>
          </a:xfrm>
        </p:spPr>
        <p:txBody>
          <a:bodyPr/>
          <a:lstStyle/>
          <a:p>
            <a:r>
              <a:rPr lang="en-IN" i="1" dirty="0"/>
              <a:t>JIRA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BA7093-0BB9-7539-366A-0FAB9D549F35}"/>
              </a:ext>
            </a:extLst>
          </p:cNvPr>
          <p:cNvSpPr txBox="1"/>
          <p:nvPr/>
        </p:nvSpPr>
        <p:spPr>
          <a:xfrm>
            <a:off x="1351722" y="1729052"/>
            <a:ext cx="9773478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A Jira project is a collection of issues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Every project is issues belongs to a Project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Each project is identified by a Name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Project Key is appended to each issue associated with project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Example: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  -&gt;Name of project : Social media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  -&gt;Project Key : SM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  -&gt;Issue : SM_24 Add a new friend</a:t>
            </a:r>
          </a:p>
        </p:txBody>
      </p:sp>
    </p:spTree>
    <p:extLst>
      <p:ext uri="{BB962C8B-B14F-4D97-AF65-F5344CB8AC3E}">
        <p14:creationId xmlns:p14="http://schemas.microsoft.com/office/powerpoint/2010/main" val="1844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8885-5C6B-A769-A1E8-92EE9F0C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722" y="198783"/>
            <a:ext cx="10058400" cy="1450757"/>
          </a:xfrm>
        </p:spPr>
        <p:txBody>
          <a:bodyPr/>
          <a:lstStyle/>
          <a:p>
            <a:r>
              <a:rPr lang="en-IN" i="1" dirty="0"/>
              <a:t>Issue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BA7093-0BB9-7539-366A-0FAB9D549F35}"/>
              </a:ext>
            </a:extLst>
          </p:cNvPr>
          <p:cNvSpPr txBox="1"/>
          <p:nvPr/>
        </p:nvSpPr>
        <p:spPr>
          <a:xfrm>
            <a:off x="1351722" y="2213113"/>
            <a:ext cx="9773478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Issue is the building block of the project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Depending on how your organization is using </a:t>
            </a:r>
            <a:r>
              <a:rPr lang="en-US" sz="2000" dirty="0" err="1"/>
              <a:t>JIRA,an</a:t>
            </a:r>
            <a:r>
              <a:rPr lang="en-US" sz="2000" dirty="0"/>
              <a:t> </a:t>
            </a:r>
            <a:r>
              <a:rPr lang="en-US" sz="2000" dirty="0" err="1"/>
              <a:t>issuecould</a:t>
            </a:r>
            <a:r>
              <a:rPr lang="en-US" sz="2000" dirty="0"/>
              <a:t> represent: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  a software bug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  a project task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	 a helpdesk ticket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	 a product improvement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	 a leave request from client</a:t>
            </a:r>
          </a:p>
        </p:txBody>
      </p:sp>
    </p:spTree>
    <p:extLst>
      <p:ext uri="{BB962C8B-B14F-4D97-AF65-F5344CB8AC3E}">
        <p14:creationId xmlns:p14="http://schemas.microsoft.com/office/powerpoint/2010/main" val="3683710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26B0A-C7F1-2EBB-975E-F828336AA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i="1" dirty="0"/>
              <a:t>Component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BAC5348-B439-E497-1E54-9E91A95D9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99" y="1507528"/>
            <a:ext cx="7242747" cy="342219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DBEDE-2331-A2F2-EEE3-964BBED13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4146985" cy="36701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Components are sub-sections of a project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Components are used to group issues within a project to smaller parts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852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16297-A3C6-C45F-4C93-E87BF526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07931-CC79-713B-4339-BB4E7E3A4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A Jira workflow is the set of statuses and transitions that an issue goes through during its lifecycle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Workflows typically represent business processes.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Jira comes with default workflow and it can be customized to fit your organization.</a:t>
            </a:r>
          </a:p>
        </p:txBody>
      </p:sp>
    </p:spTree>
    <p:extLst>
      <p:ext uri="{BB962C8B-B14F-4D97-AF65-F5344CB8AC3E}">
        <p14:creationId xmlns:p14="http://schemas.microsoft.com/office/powerpoint/2010/main" val="3289736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A5A7-7488-B718-5AA7-3D5945835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595" y="2512080"/>
            <a:ext cx="10058400" cy="1833839"/>
          </a:xfrm>
        </p:spPr>
        <p:txBody>
          <a:bodyPr/>
          <a:lstStyle/>
          <a:p>
            <a:pPr algn="ctr"/>
            <a:r>
              <a:rPr lang="en-IN" i="1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479211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149</TotalTime>
  <Words>261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Arabic Typesetting</vt:lpstr>
      <vt:lpstr>Arial</vt:lpstr>
      <vt:lpstr>Calibri</vt:lpstr>
      <vt:lpstr>Calibri Light</vt:lpstr>
      <vt:lpstr>Charlie Text</vt:lpstr>
      <vt:lpstr>Nunito</vt:lpstr>
      <vt:lpstr>Wingdings</vt:lpstr>
      <vt:lpstr>Retrospect</vt:lpstr>
      <vt:lpstr>JIRA </vt:lpstr>
      <vt:lpstr>What is jira?</vt:lpstr>
      <vt:lpstr>Why Jira is used for?</vt:lpstr>
      <vt:lpstr>Basic concepts of JIRA</vt:lpstr>
      <vt:lpstr>JIRA project</vt:lpstr>
      <vt:lpstr>Issue</vt:lpstr>
      <vt:lpstr>Component</vt:lpstr>
      <vt:lpstr>Workflow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</dc:title>
  <dc:creator>Gokul S</dc:creator>
  <cp:lastModifiedBy>Chetan Patil</cp:lastModifiedBy>
  <cp:revision>60</cp:revision>
  <dcterms:created xsi:type="dcterms:W3CDTF">2022-11-30T12:01:37Z</dcterms:created>
  <dcterms:modified xsi:type="dcterms:W3CDTF">2022-12-02T14:50:37Z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2022-12-01T09:29:16Z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5c9bcd5a-997a-41dd-a1e8-487dcf5ca44c</vt:lpwstr>
  </property>
  <property fmtid="{D5CDD505-2E9C-101B-9397-08002B2CF9AE}" pid="7" name="MSIP_Label_defa4170-0d19-0005-0004-bc88714345d2_ActionId">
    <vt:lpwstr>05fea284-a014-40b1-b5be-a4de88013079</vt:lpwstr>
  </property>
  <property fmtid="{D5CDD505-2E9C-101B-9397-08002B2CF9AE}" pid="8" name="MSIP_Label_defa4170-0d19-0005-0004-bc88714345d2_ContentBits">
    <vt:lpwstr>0</vt:lpwstr>
  </property>
</Properties>
</file>