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85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1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0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3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08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8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3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7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057277-C0CD-4B99-9FB7-0507813FA6D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3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7277-C0CD-4B99-9FB7-0507813FA6D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057277-C0CD-4B99-9FB7-0507813FA6D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CD2DE2-358C-46FF-B6B1-E40A7E3E19C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02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container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D556-F5A8-F9BF-C402-442966AB05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2">
                    <a:lumMod val="10000"/>
                  </a:schemeClr>
                </a:solidFill>
              </a:rPr>
              <a:t>Name-  Chetan </a:t>
            </a:r>
            <a:r>
              <a:rPr lang="en-US" sz="4400" dirty="0" err="1">
                <a:solidFill>
                  <a:schemeClr val="bg2">
                    <a:lumMod val="10000"/>
                  </a:schemeClr>
                </a:solidFill>
              </a:rPr>
              <a:t>patil</a:t>
            </a:r>
            <a:br>
              <a:rPr lang="en-US" sz="440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4400" dirty="0">
                <a:solidFill>
                  <a:schemeClr val="bg2">
                    <a:lumMod val="10000"/>
                  </a:schemeClr>
                </a:solidFill>
              </a:rPr>
              <a:t>Topic-   Docker</a:t>
            </a:r>
          </a:p>
        </p:txBody>
      </p:sp>
    </p:spTree>
    <p:extLst>
      <p:ext uri="{BB962C8B-B14F-4D97-AF65-F5344CB8AC3E}">
        <p14:creationId xmlns:p14="http://schemas.microsoft.com/office/powerpoint/2010/main" val="301074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90B2-31A8-8FFE-FCAE-30B596F8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4" name="AutoShape 2" descr="Docker overview | Docker Documentation">
            <a:extLst>
              <a:ext uri="{FF2B5EF4-FFF2-40B4-BE49-F238E27FC236}">
                <a16:creationId xmlns:a16="http://schemas.microsoft.com/office/drawing/2014/main" id="{FE230CB5-8EAB-0948-C8C3-4350286D56F0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097280" y="2663686"/>
            <a:ext cx="10058400" cy="320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0" i="0" dirty="0">
                <a:solidFill>
                  <a:srgbClr val="232F3E"/>
                </a:solidFill>
                <a:effectLst/>
                <a:latin typeface="AmazonEmberLight"/>
              </a:rPr>
              <a:t>Docker is a software platform that allows you to build, test, and deploy applications quickly.</a:t>
            </a:r>
          </a:p>
          <a:p>
            <a:r>
              <a:rPr lang="en-US" b="0" i="0" dirty="0">
                <a:solidFill>
                  <a:srgbClr val="232F3E"/>
                </a:solidFill>
                <a:effectLst/>
                <a:latin typeface="AmazonEmberLight"/>
              </a:rPr>
              <a:t>Docker packages software into standardized units called </a:t>
            </a:r>
            <a:r>
              <a:rPr lang="en-US" b="0" i="0" u="none" strike="noStrike" dirty="0">
                <a:solidFill>
                  <a:srgbClr val="0972D3"/>
                </a:solidFill>
                <a:effectLst/>
                <a:latin typeface="AmazonEmberLight"/>
                <a:hlinkClick r:id="rId2"/>
              </a:rPr>
              <a:t>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58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1CB257C-FCC7-F603-8C0C-80DB280EE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745588"/>
            <a:ext cx="11419177" cy="565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5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9012978-DBD8-CBF7-CC36-17119A35B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3357" y="1722783"/>
            <a:ext cx="8480500" cy="44293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C1B463-B4EE-3D34-B7DA-3A7724C0D4EB}"/>
              </a:ext>
            </a:extLst>
          </p:cNvPr>
          <p:cNvSpPr txBox="1"/>
          <p:nvPr/>
        </p:nvSpPr>
        <p:spPr>
          <a:xfrm>
            <a:off x="2027583" y="36724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B0606030504020204" pitchFamily="34" charset="0"/>
              </a:rPr>
              <a:t>Docker uses a client-server architecture. The Docker </a:t>
            </a:r>
            <a:r>
              <a:rPr lang="en-US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B0606030504020204" pitchFamily="34" charset="0"/>
              </a:rPr>
              <a:t>client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B0606030504020204" pitchFamily="34" charset="0"/>
              </a:rPr>
              <a:t> talks to the Docker </a:t>
            </a:r>
            <a:r>
              <a:rPr lang="en-US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B0606030504020204" pitchFamily="34" charset="0"/>
              </a:rPr>
              <a:t>daemon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B0606030504020204" pitchFamily="34" charset="0"/>
              </a:rPr>
              <a:t>, which does the heavy lifting of building, running, and distributing your Docker containers.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03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9B107-3B91-46C3-A983-E5AF50AA8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90330"/>
            <a:ext cx="10058400" cy="537876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● FROM: for a base image, the command must be on top of the docker ● RUN: To execute Command, it will create a layer in the image. </a:t>
            </a:r>
          </a:p>
          <a:p>
            <a:r>
              <a:rPr lang="en-US" sz="2400" dirty="0"/>
              <a:t>● MAINTAINER: Author/owner/description </a:t>
            </a:r>
          </a:p>
          <a:p>
            <a:r>
              <a:rPr lang="en-US" sz="2400" dirty="0"/>
              <a:t>● COPY: Copy files from the local system (docker VM) we need to provide a source, destination(We can't download file from the internet and any remote directory) </a:t>
            </a:r>
          </a:p>
          <a:p>
            <a:r>
              <a:rPr lang="en-US" sz="2400" dirty="0"/>
              <a:t>● ADD: Similar to copy but, it provides a feature to download files from the internet, also we extract files at the docker image side.</a:t>
            </a:r>
          </a:p>
          <a:p>
            <a:r>
              <a:rPr lang="en-US" sz="2400" dirty="0"/>
              <a:t> ● EXPOSE: To Expose ports such as port 8080 for tomcat, port 80 for Nginx, etc. ● WORKDIR: To set a working directory for a container.</a:t>
            </a:r>
          </a:p>
          <a:p>
            <a:r>
              <a:rPr lang="en-US" sz="2400" dirty="0"/>
              <a:t> ● CMD: Execute commands but during container creation</a:t>
            </a:r>
          </a:p>
          <a:p>
            <a:r>
              <a:rPr lang="en-US" sz="2400" dirty="0"/>
              <a:t> ● ENTRYPOINT: Similar to CMD, but has higher priority over CMD, first commands will be executed by ENTRYPOINT only.</a:t>
            </a:r>
          </a:p>
        </p:txBody>
      </p:sp>
    </p:spTree>
    <p:extLst>
      <p:ext uri="{BB962C8B-B14F-4D97-AF65-F5344CB8AC3E}">
        <p14:creationId xmlns:p14="http://schemas.microsoft.com/office/powerpoint/2010/main" val="287034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0262-E582-8BBC-AEE0-A52DD7C0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79527-EEEA-8ED9-7BB8-39C42AB92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232629"/>
                </a:solidFill>
                <a:effectLst/>
                <a:latin typeface="-apple-system"/>
              </a:rPr>
              <a:t>When using Docker, we start with a base image. We boot it up, create changes and those changes are saved in layers forming another image.</a:t>
            </a:r>
          </a:p>
          <a:p>
            <a:r>
              <a:rPr lang="en-US" sz="2800" b="0" i="0" dirty="0">
                <a:solidFill>
                  <a:srgbClr val="232629"/>
                </a:solidFill>
                <a:effectLst/>
                <a:latin typeface="-apple-system"/>
              </a:rPr>
              <a:t>An instance of an image is called a </a:t>
            </a:r>
            <a:r>
              <a:rPr lang="en-US" sz="2800" b="1" i="0" u="sng" dirty="0">
                <a:solidFill>
                  <a:srgbClr val="232629"/>
                </a:solidFill>
                <a:effectLst/>
                <a:latin typeface="-apple-system"/>
              </a:rPr>
              <a:t>container</a:t>
            </a:r>
            <a:r>
              <a:rPr lang="en-US" sz="2800" b="0" i="0" dirty="0">
                <a:solidFill>
                  <a:srgbClr val="232629"/>
                </a:solidFill>
                <a:effectLst/>
                <a:latin typeface="-apple-system"/>
              </a:rPr>
              <a:t>.</a:t>
            </a:r>
          </a:p>
          <a:p>
            <a:r>
              <a:rPr lang="en-US" sz="2800" b="0" i="0" dirty="0">
                <a:solidFill>
                  <a:srgbClr val="232629"/>
                </a:solidFill>
                <a:effectLst/>
                <a:latin typeface="-apple-system"/>
              </a:rPr>
              <a:t> We have an image, which is a set of layers as we describe. If we start this image, we have a running container of this image. we can have many running containers of the same image.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257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185A3-FD29-5200-DFDA-32DBFCAD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F631E-4714-D5FC-61BD-BB218E3AC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an existing image in </a:t>
            </a:r>
            <a:r>
              <a:rPr lang="en-US" dirty="0" err="1"/>
              <a:t>dockerhub</a:t>
            </a:r>
            <a:r>
              <a:rPr lang="en-US" dirty="0"/>
              <a:t> $ docker search IMAGE NAME </a:t>
            </a:r>
          </a:p>
          <a:p>
            <a:r>
              <a:rPr lang="en-US" dirty="0"/>
              <a:t>●  Download an image $ docker pull IMAGE[:TAG] </a:t>
            </a:r>
          </a:p>
          <a:p>
            <a:r>
              <a:rPr lang="en-US" dirty="0"/>
              <a:t>●  Upload an image to a repository $ docker push IMAGE </a:t>
            </a:r>
          </a:p>
          <a:p>
            <a:r>
              <a:rPr lang="en-US" dirty="0"/>
              <a:t>●  Delete an image $ docker </a:t>
            </a:r>
            <a:r>
              <a:rPr lang="en-US" dirty="0" err="1"/>
              <a:t>rmi</a:t>
            </a:r>
            <a:r>
              <a:rPr lang="en-US" dirty="0"/>
              <a:t> IMAGE</a:t>
            </a:r>
          </a:p>
          <a:p>
            <a:r>
              <a:rPr lang="en-US" dirty="0"/>
              <a:t> ● Show the image history $ docker history image </a:t>
            </a:r>
          </a:p>
          <a:p>
            <a:r>
              <a:rPr lang="en-US" dirty="0"/>
              <a:t>● Show a list of all images $ docker images </a:t>
            </a:r>
          </a:p>
          <a:p>
            <a:r>
              <a:rPr lang="en-US" dirty="0"/>
              <a:t>● Delete dangling images $ docker images prune </a:t>
            </a:r>
          </a:p>
          <a:p>
            <a:r>
              <a:rPr lang="en-US" dirty="0"/>
              <a:t>● Delete all unused images $ docker images prune -a</a:t>
            </a:r>
          </a:p>
        </p:txBody>
      </p:sp>
    </p:spTree>
    <p:extLst>
      <p:ext uri="{BB962C8B-B14F-4D97-AF65-F5344CB8AC3E}">
        <p14:creationId xmlns:p14="http://schemas.microsoft.com/office/powerpoint/2010/main" val="62758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D264-0AC8-16A1-67A6-0040380B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E5E97-0498-0D98-8384-0E2F57C65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a list of running containers $ docker </a:t>
            </a:r>
            <a:r>
              <a:rPr lang="en-US" dirty="0" err="1"/>
              <a:t>ps</a:t>
            </a:r>
            <a:r>
              <a:rPr lang="en-US" dirty="0"/>
              <a:t> </a:t>
            </a:r>
          </a:p>
          <a:p>
            <a:r>
              <a:rPr lang="en-US" dirty="0"/>
              <a:t>● Show a list of all containers $ docker </a:t>
            </a:r>
            <a:r>
              <a:rPr lang="en-US" dirty="0" err="1"/>
              <a:t>ps</a:t>
            </a:r>
            <a:r>
              <a:rPr lang="en-US" dirty="0"/>
              <a:t> -a </a:t>
            </a:r>
          </a:p>
          <a:p>
            <a:r>
              <a:rPr lang="en-US" dirty="0"/>
              <a:t>● Delete a container $ docker rm CONTAINER </a:t>
            </a:r>
          </a:p>
          <a:p>
            <a:r>
              <a:rPr lang="en-US" dirty="0"/>
              <a:t>● Delete a running container $ docker rm -f CONTAINER</a:t>
            </a:r>
          </a:p>
          <a:p>
            <a:r>
              <a:rPr lang="en-US" dirty="0"/>
              <a:t> ● Delete stopped containers $ docker container prune </a:t>
            </a:r>
          </a:p>
          <a:p>
            <a:r>
              <a:rPr lang="en-US" dirty="0"/>
              <a:t>● Stop a running container $ docker stop CONTAINER </a:t>
            </a:r>
          </a:p>
          <a:p>
            <a:r>
              <a:rPr lang="en-US" dirty="0"/>
              <a:t>● Start a stopped container $ docker start CONTAINE</a:t>
            </a:r>
          </a:p>
        </p:txBody>
      </p:sp>
    </p:spTree>
    <p:extLst>
      <p:ext uri="{BB962C8B-B14F-4D97-AF65-F5344CB8AC3E}">
        <p14:creationId xmlns:p14="http://schemas.microsoft.com/office/powerpoint/2010/main" val="3074015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6799-11C2-68CA-A923-46B8A7A4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file need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198B01-58E0-7F9C-5FD4-368F767FE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578" y="2090651"/>
            <a:ext cx="7724844" cy="3891463"/>
          </a:xfrm>
        </p:spPr>
      </p:pic>
    </p:spTree>
    <p:extLst>
      <p:ext uri="{BB962C8B-B14F-4D97-AF65-F5344CB8AC3E}">
        <p14:creationId xmlns:p14="http://schemas.microsoft.com/office/powerpoint/2010/main" val="15584122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582</TotalTime>
  <Words>476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AmazonEmberLight</vt:lpstr>
      <vt:lpstr>-apple-system</vt:lpstr>
      <vt:lpstr>Calibri</vt:lpstr>
      <vt:lpstr>Calibri Light</vt:lpstr>
      <vt:lpstr>Open Sans</vt:lpstr>
      <vt:lpstr>Retrospect</vt:lpstr>
      <vt:lpstr>Name-  Chetan patil Topic-   Docker</vt:lpstr>
      <vt:lpstr>What is docker?</vt:lpstr>
      <vt:lpstr>PowerPoint Presentation</vt:lpstr>
      <vt:lpstr>PowerPoint Presentation</vt:lpstr>
      <vt:lpstr>PowerPoint Presentation</vt:lpstr>
      <vt:lpstr>Docker image</vt:lpstr>
      <vt:lpstr>Manage image</vt:lpstr>
      <vt:lpstr>Manage container</vt:lpstr>
      <vt:lpstr>Docker compose file need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Name-Chetan patil Topic-Linux</dc:title>
  <dc:creator>Chetan Patil</dc:creator>
  <cp:lastModifiedBy>Chetan Patil</cp:lastModifiedBy>
  <cp:revision>18</cp:revision>
  <dcterms:created xsi:type="dcterms:W3CDTF">2022-11-10T09:44:11Z</dcterms:created>
  <dcterms:modified xsi:type="dcterms:W3CDTF">2022-11-22T14:50:08Z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2022-11-10T09:50:05Z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5c9bcd5a-997a-41dd-a1e8-487dcf5ca44c</vt:lpwstr>
  </property>
  <property fmtid="{D5CDD505-2E9C-101B-9397-08002B2CF9AE}" pid="7" name="MSIP_Label_defa4170-0d19-0005-0004-bc88714345d2_ActionId">
    <vt:lpwstr>ba495d56-cda7-4922-9f8d-027f1341e0c8</vt:lpwstr>
  </property>
  <property fmtid="{D5CDD505-2E9C-101B-9397-08002B2CF9AE}" pid="8" name="MSIP_Label_defa4170-0d19-0005-0004-bc88714345d2_ContentBits">
    <vt:lpwstr>0</vt:lpwstr>
  </property>
</Properties>
</file>