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3:57:1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10054 372 24575,'-6'1'0,"-1"-1"0,0 1 0,0 1 0,0 0 0,-11 4 0,-17 4 0,-120 6 0,14-1 0,19 7 0,58-9 0,-1-2 0,-79 2 0,-938-13 0,490-2 0,572 2 0,-121 0 0,-180-22 0,78 1 0,36 4 0,-52 3 0,-5-1 0,23 0 0,53 5 0,-121-42 0,102 13 0,-198-12 0,47 6 0,-82-26 0,-170-23 0,519 85 0,0 4 0,-1 3 0,-160 20 0,220-14 0,-25 2 0,0 3 0,1 2 0,-78 26 0,100-24 0,-244 102 0,245-101 0,-1-1 0,-43 10 0,43-14 0,1 1 0,-48 23 0,48-16 0,3-1 0,-1-1 0,0-1 0,-49 14 0,46-18 0,-62 28 0,17-5 0,64-27 0,0 0 0,1 1 0,0 1 0,0 0 0,0 1 0,1 0 0,1 1 0,-1 1 0,2 0 0,-15 17 0,-8 8 0,-1-2 0,-1-2 0,-70 48 0,-134 63 0,194-117 0,27-14 0,0-2 0,-27 12 0,19-10 0,0 2 0,-46 30 0,4-2 0,41-26 0,1 2 0,0 0 0,1 2 0,1 1 0,1 0 0,1 2 0,1 1 0,1 1 0,1 0 0,2 2 0,0 0 0,2 1 0,-23 55 0,-8 32 0,-86 242 0,118-305 0,2 1 0,3 0 0,2 1 0,2 0 0,1 56 0,10 232 0,-4-325 0,0 0 0,2 0 0,-1 0 0,2 0 0,0-1 0,13 31 0,53 90 0,-18-40 0,-9-1 0,-17-35 0,38 63 0,-48-94 0,-2 1 0,21 64 0,-21-54 0,20 41 0,53 107 0,26 52 0,-63-133 0,-34-71 0,1-1 0,2-1 0,34 50 0,29 39 0,-64-93 0,2-1 0,0 0 0,2-2 0,2 0 0,31 29 0,252 173 0,-298-223 0,65 47 0,-39-26 0,1-2 0,2-2 0,60 30 0,1-4 0,-76-36 0,1-1 0,1-1 0,-1-2 0,2 0 0,45 10 0,88 14 0,-93-19 0,131 15 0,-133-27 0,-13-1 0,-1 1 0,1 3 0,82 21 0,114 31 0,-172-49 0,1-2 0,-1-4 0,81-7 0,-13 1 0,4818 3 0,-4751-9 0,221-38 0,169-10 0,434 17 0,-12-75 0,-657 57 0,-345 54 0,1 0 0,-2-2 0,1-1 0,-1 0 0,0-2 0,0 0 0,-1-1 0,0 0 0,-1-2 0,0 0 0,-1-1 0,0-1 0,-1 0 0,-1-1 0,0 0 0,-1-1 0,-1-1 0,16-28 0,262-414 0,-262 411 0,-2-1 0,33-92 0,20-110 0,-74 234 0,11-46 0,-3 0 0,-2-1 0,2-89 0,-14-196 0,-3 144 0,6 8 0,-5-202 0,-7 319 0,-3 0 0,-4 1 0,-37-108 0,8 34 0,-73-219 0,92 306 0,-3 2 0,-3 1 0,-61-90 0,46 86 0,-3 1 0,-3 2 0,-3 3 0,-2 3 0,-105-80 0,57 50 0,-22-16 0,112 92 0,-1 2 0,1 0 0,-1 1 0,-1 0 0,0 2 0,-24-7 0,-436-74 0,243 50 0,99 21 0,-1 7 0,-183 8 0,169 4 0,125-2 0,1 1 0,0 1 0,0 2 0,0 0 0,0 2 0,1 1 0,-40 16 0,-23 7-1365,61-18-5461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3:57:2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1045 24575,'7'-1'0,"0"0"0,-1-1 0,1 0 0,0 0 0,-1 0 0,1-1 0,-1 0 0,9-6 0,12-5 0,276-136 0,-26 12 0,435-141 0,-700 275 0,1222-353 0,-1213 352-104,39-9-527,77-28 1,-98 25-6196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3:57:3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24575,'2'9'0,"1"-1"0,0 1 0,1-1 0,0 0 0,0 0 0,1 0 0,0 0 0,0-1 0,1 0 0,11 12 0,3-1 0,1-1 0,0-1 0,2-1 0,0-1 0,0-1 0,46 18 0,-7-1 0,2-3 0,0-2 0,2-4 0,99 21 0,92 29 0,-252-70 0,-1 0 0,1 0 0,-1 0 0,1 1 0,-1-1 0,1 1 0,-1 0 0,0 1 0,0-1 0,0 1 0,4 3 0,-7-5 0,0 1 0,0-1 0,0 1 0,-1-1 0,1 1 0,0 0 0,0-1 0,-1 1 0,1 0 0,-1 0 0,0 0 0,1-1 0,-1 1 0,0 0 0,0 0 0,0 0 0,0 0 0,-1-1 0,1 1 0,0 0 0,-1 0 0,1 0 0,-1-1 0,0 1 0,0 0 0,1-1 0,-1 1 0,0-1 0,0 1 0,0-1 0,-2 2 0,-32 46 0,-51 54 0,0 0 0,54-62-455,2 1 0,-31 60 0,37-52-6371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3:58:3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3:58:3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57277-C0CD-4B99-9FB7-0507813FA6D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556-F5A8-F9BF-C402-442966AB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5" y="666186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>
                    <a:lumMod val="10000"/>
                  </a:schemeClr>
                </a:solidFill>
              </a:rPr>
              <a:t>Name-  Chetan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</a:rPr>
              <a:t>patil</a:t>
            </a:r>
            <a:br>
              <a:rPr lang="en-US" sz="44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b="1" dirty="0">
                <a:solidFill>
                  <a:schemeClr val="bg2">
                    <a:lumMod val="10000"/>
                  </a:schemeClr>
                </a:solidFill>
              </a:rPr>
              <a:t>Topic-</a:t>
            </a:r>
          </a:p>
        </p:txBody>
      </p:sp>
      <p:pic>
        <p:nvPicPr>
          <p:cNvPr id="4" name="Picture 3" descr="Red Hat - We make open source technologies for the enterprise">
            <a:extLst>
              <a:ext uri="{FF2B5EF4-FFF2-40B4-BE49-F238E27FC236}">
                <a16:creationId xmlns:a16="http://schemas.microsoft.com/office/drawing/2014/main" id="{0824CEF6-9A43-9B20-6002-48DCD64F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1" y="3574419"/>
            <a:ext cx="2464904" cy="7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9E0C-BF8C-2545-0422-63357A3D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56" y="286603"/>
            <a:ext cx="7153523" cy="1450757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9F54-AEE1-D762-B37F-F5A030A3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6" y="3021496"/>
            <a:ext cx="9525663" cy="28475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registry saves your images locally in the cluster. When a new image is pushed to the registry, it notifies OpenShift and passes image information.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9E0C-BF8C-2545-0422-63357A3D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748" y="286603"/>
            <a:ext cx="8120931" cy="145075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9F54-AEE1-D762-B37F-F5A030A3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273043"/>
            <a:ext cx="10055748" cy="28475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 is where all of your data is saved and connected to containers.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have persistent storage because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ephemeral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when they are restarted or deleted,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saved data is lost.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persistent storage prevents any loss of data and allows the use of stateful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206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9E0C-BF8C-2545-0422-63357A3D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313" y="286603"/>
            <a:ext cx="7723366" cy="145075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9F54-AEE1-D762-B37F-F5A030A3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273043"/>
            <a:ext cx="10055748" cy="28475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component is the routing layer. It provides external access to the applications in the cluster from any device.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load balancing and auto-routing around unhealthy pods.</a:t>
            </a:r>
          </a:p>
        </p:txBody>
      </p:sp>
    </p:spTree>
    <p:extLst>
      <p:ext uri="{BB962C8B-B14F-4D97-AF65-F5344CB8AC3E}">
        <p14:creationId xmlns:p14="http://schemas.microsoft.com/office/powerpoint/2010/main" val="2050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A362-DF68-964A-C0AA-3ED5E942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002" y="217450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Deployment on </a:t>
            </a:r>
            <a:r>
              <a:rPr lang="en-US" sz="4800" dirty="0" err="1"/>
              <a:t>openshift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F4926-24E4-79E2-7DE9-CD0B587A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79516"/>
            <a:ext cx="10058400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D29-6E31-EB39-623B-349853E7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56" y="0"/>
            <a:ext cx="10058400" cy="968734"/>
          </a:xfrm>
        </p:spPr>
        <p:txBody>
          <a:bodyPr>
            <a:normAutofit/>
          </a:bodyPr>
          <a:lstStyle/>
          <a:p>
            <a:r>
              <a:rPr lang="en-US" sz="4000" dirty="0"/>
              <a:t>Deployment on </a:t>
            </a:r>
            <a:r>
              <a:rPr lang="en-US" sz="4000" dirty="0" err="1"/>
              <a:t>openshift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8629-5437-5CA2-6C05-841935C9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41" y="1086678"/>
            <a:ext cx="9474562" cy="54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0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B8531A-2F21-EAA9-F75B-26B8B32A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5" y="689113"/>
            <a:ext cx="11307930" cy="5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2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B2-31A8-8FFE-FCAE-30B596F8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898" y="286603"/>
            <a:ext cx="10058400" cy="145075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Openshift</a:t>
            </a:r>
            <a:r>
              <a:rPr lang="en-US" dirty="0"/>
              <a:t> ?</a:t>
            </a:r>
          </a:p>
        </p:txBody>
      </p:sp>
      <p:sp>
        <p:nvSpPr>
          <p:cNvPr id="4" name="AutoShape 2" descr="Docker overview | Docker Documentation">
            <a:extLst>
              <a:ext uri="{FF2B5EF4-FFF2-40B4-BE49-F238E27FC236}">
                <a16:creationId xmlns:a16="http://schemas.microsoft.com/office/drawing/2014/main" id="{FE230CB5-8EAB-0948-C8C3-4350286D56F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339" y="1737360"/>
            <a:ext cx="11449877" cy="41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32F3E"/>
              </a:solidFill>
              <a:latin typeface="AmazonEmberLight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32F3E"/>
                </a:solidFill>
                <a:latin typeface="AmazonEmberLight"/>
                <a:sym typeface="Arial"/>
              </a:rPr>
              <a:t> OpenShift is a cloud development Platform as a Service (PaaS) developed by Red Hat.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It is an enterprise development platform, which enables developers to develop and deploy their applications on cloud infrastructure.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is built on top of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kuberentes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OpenShift, PaaS developer has the freedom to design their required environment with specifications.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32F3E"/>
              </a:solidFill>
              <a:effectLst/>
              <a:latin typeface="AmazonEmberLigh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32F3E"/>
              </a:solidFill>
              <a:effectLst/>
              <a:latin typeface="AmazonEmber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6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90EC-D64A-A821-B840-F6BC9326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35F0-57DD-BCE0-CA7C-78EE4E37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599"/>
            <a:ext cx="10058400" cy="28873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Nunito" pitchFamily="2" charset="0"/>
              </a:rPr>
              <a:t>Openshift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 provides certified docker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Centralized management of containers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 Auto-Scalability or high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Load balancing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2F3E"/>
                </a:solidFill>
                <a:latin typeface="AmazonEmberLight"/>
              </a:rPr>
              <a:t>Failure recovery-backup or restore</a:t>
            </a:r>
            <a:endParaRPr lang="en-US" sz="2400" b="0" i="0" dirty="0">
              <a:solidFill>
                <a:srgbClr val="232F3E"/>
              </a:solidFill>
              <a:effectLst/>
              <a:latin typeface="AmazonEmberLigh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7CCC-8C81-2B60-AFC1-3BBA0095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82" y="892521"/>
            <a:ext cx="7129669" cy="12808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and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Componenets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482F0-1AA4-F7F9-DBFB-4ECF537C825D}"/>
              </a:ext>
            </a:extLst>
          </p:cNvPr>
          <p:cNvSpPr txBox="1"/>
          <p:nvPr/>
        </p:nvSpPr>
        <p:spPr>
          <a:xfrm>
            <a:off x="3048000" y="2301234"/>
            <a:ext cx="595022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4128"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node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</a:p>
          <a:p>
            <a:pPr marL="1024128" lvl="1" indent="-457200">
              <a:spcBef>
                <a:spcPts val="30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layer</a:t>
            </a:r>
          </a:p>
        </p:txBody>
      </p:sp>
    </p:spTree>
    <p:extLst>
      <p:ext uri="{BB962C8B-B14F-4D97-AF65-F5344CB8AC3E}">
        <p14:creationId xmlns:p14="http://schemas.microsoft.com/office/powerpoint/2010/main" val="20488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7CCC-8C81-2B60-AFC1-3BBA0095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9" y="357809"/>
            <a:ext cx="8070574" cy="177579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Openshift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Google Shape;181;p13">
            <a:extLst>
              <a:ext uri="{FF2B5EF4-FFF2-40B4-BE49-F238E27FC236}">
                <a16:creationId xmlns:a16="http://schemas.microsoft.com/office/drawing/2014/main" id="{3E1A529B-5741-9778-BAB6-04F90CEE5A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414" y="1802296"/>
            <a:ext cx="4350649" cy="447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nderstanding the Kubernetes Architecture with a Use-Case | Edureka">
            <a:extLst>
              <a:ext uri="{FF2B5EF4-FFF2-40B4-BE49-F238E27FC236}">
                <a16:creationId xmlns:a16="http://schemas.microsoft.com/office/drawing/2014/main" id="{23C74060-8665-0B62-CCF4-4BFCC7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53" y="1800081"/>
            <a:ext cx="5706257" cy="42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455660-0940-F090-1959-B30038A2F494}"/>
                  </a:ext>
                </a:extLst>
              </p14:cNvPr>
              <p14:cNvContentPartPr/>
              <p14:nvPr/>
            </p14:nvContentPartPr>
            <p14:xfrm>
              <a:off x="660501" y="3205466"/>
              <a:ext cx="4655520" cy="195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455660-0940-F090-1959-B30038A2F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501" y="3196466"/>
                <a:ext cx="4673160" cy="19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B13CF-C5D7-944C-9C09-EB641FC06631}"/>
              </a:ext>
            </a:extLst>
          </p:cNvPr>
          <p:cNvGrpSpPr/>
          <p:nvPr/>
        </p:nvGrpSpPr>
        <p:grpSpPr>
          <a:xfrm>
            <a:off x="5260581" y="3153266"/>
            <a:ext cx="1182600" cy="570600"/>
            <a:chOff x="5260581" y="3153266"/>
            <a:chExt cx="118260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2C0247-578E-5E4C-3B75-F0E6CAC17487}"/>
                    </a:ext>
                  </a:extLst>
                </p14:cNvPr>
                <p14:cNvContentPartPr/>
                <p14:nvPr/>
              </p14:nvContentPartPr>
              <p14:xfrm>
                <a:off x="5260581" y="3347306"/>
                <a:ext cx="1040760" cy="37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2C0247-578E-5E4C-3B75-F0E6CAC174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1941" y="3338306"/>
                  <a:ext cx="1058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E8848E-4CB9-1DAD-2EBB-435ED9F430FB}"/>
                    </a:ext>
                  </a:extLst>
                </p14:cNvPr>
                <p14:cNvContentPartPr/>
                <p14:nvPr/>
              </p14:nvContentPartPr>
              <p14:xfrm>
                <a:off x="6082461" y="3153266"/>
                <a:ext cx="360720" cy="36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E8848E-4CB9-1DAD-2EBB-435ED9F430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3821" y="3144626"/>
                  <a:ext cx="378360" cy="38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CF242C-8650-51BD-A044-E7826E351F63}"/>
                  </a:ext>
                </a:extLst>
              </p14:cNvPr>
              <p14:cNvContentPartPr/>
              <p14:nvPr/>
            </p14:nvContentPartPr>
            <p14:xfrm>
              <a:off x="11171421" y="294158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CF242C-8650-51BD-A044-E7826E351F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2421" y="29325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DCFDDF-F7D5-6BF3-9899-716ED06F240B}"/>
                  </a:ext>
                </a:extLst>
              </p14:cNvPr>
              <p14:cNvContentPartPr/>
              <p14:nvPr/>
            </p14:nvContentPartPr>
            <p14:xfrm>
              <a:off x="8586981" y="296822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DCFDDF-F7D5-6BF3-9899-716ED06F24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7981" y="29592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93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B2-31A8-8FFE-FCAE-30B596F8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898" y="286603"/>
            <a:ext cx="10058400" cy="1450757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  <a:endParaRPr lang="en-US" dirty="0"/>
          </a:p>
        </p:txBody>
      </p:sp>
      <p:sp>
        <p:nvSpPr>
          <p:cNvPr id="4" name="AutoShape 2" descr="Docker overview | Docker Documentation">
            <a:extLst>
              <a:ext uri="{FF2B5EF4-FFF2-40B4-BE49-F238E27FC236}">
                <a16:creationId xmlns:a16="http://schemas.microsoft.com/office/drawing/2014/main" id="{FE230CB5-8EAB-0948-C8C3-4350286D56F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2123" y="2583180"/>
            <a:ext cx="11449877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32F3E"/>
              </a:solidFill>
              <a:latin typeface="AmazonEmberLight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32F3E"/>
                </a:solidFill>
                <a:latin typeface="AmazonEmberLight"/>
                <a:sym typeface="Aria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infrastructure layer, you can host your applications on physical servers, virtual servers, or even on the cloud (private/public).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32F3E"/>
              </a:solidFill>
              <a:effectLst/>
              <a:latin typeface="AmazonEmberLigh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32F3E"/>
              </a:solidFill>
              <a:effectLst/>
              <a:latin typeface="AmazonEmber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99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5207-1A89-B33D-CB70-8813D6DF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0" y="286603"/>
            <a:ext cx="7312550" cy="1450757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C05C-DE01-0349-DD98-3AF473E1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6" y="1845734"/>
            <a:ext cx="6782463" cy="3468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layer is responsible for defining pods and access policy.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layer provides the pods with a permanent IP address and hostname, connects applications together, and allows simple internal load balancing.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4A47-4776-E0A2-56E3-B2675A75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845734"/>
            <a:ext cx="3558088" cy="44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5207-1A89-B33D-CB70-8813D6DF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0" y="286603"/>
            <a:ext cx="7312550" cy="1450757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C05C-DE01-0349-DD98-3AF473E1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6" y="1845734"/>
            <a:ext cx="6782463" cy="34683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API Server - Acts as the frontend to the cluster. All external communication to the cluster is via the API Server.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Controller Manager -Keeps tracks of what happening in 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Scheduler –Ensures pod placements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etcd</a:t>
            </a:r>
            <a:r>
              <a:rPr lang="en-US" sz="2400" dirty="0"/>
              <a:t>- </a:t>
            </a:r>
            <a:r>
              <a:rPr lang="en-US" sz="2400" dirty="0" err="1"/>
              <a:t>Kuberentes</a:t>
            </a:r>
            <a:r>
              <a:rPr lang="en-US" sz="2400" dirty="0"/>
              <a:t> backing store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B32EB-7D8E-1FC4-758C-DF4E035B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9" y="1834684"/>
            <a:ext cx="3795248" cy="44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B686-0F43-029D-CA0A-ADE58B9F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338" y="286603"/>
            <a:ext cx="7564341" cy="1450757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1EE4-4290-CC1E-A4D6-1FCBAED7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8156"/>
            <a:ext cx="10058400" cy="3390937"/>
          </a:xfrm>
        </p:spPr>
        <p:txBody>
          <a:bodyPr/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worker node is made of pods.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pod is the smallest unit that can be defined, deployed, and managed, and it can contain one or more containers.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containers include your applications and their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5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716</TotalTime>
  <Words>406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AmazonEmberLight</vt:lpstr>
      <vt:lpstr>Arial</vt:lpstr>
      <vt:lpstr>Calibri</vt:lpstr>
      <vt:lpstr>Calibri Light</vt:lpstr>
      <vt:lpstr>Nunito</vt:lpstr>
      <vt:lpstr>Times New Roman</vt:lpstr>
      <vt:lpstr>Wingdings</vt:lpstr>
      <vt:lpstr>Retrospect</vt:lpstr>
      <vt:lpstr>Name-  Chetan patil Topic-</vt:lpstr>
      <vt:lpstr>What is Openshift ?</vt:lpstr>
      <vt:lpstr>Features</vt:lpstr>
      <vt:lpstr>     Layers and Componenets : </vt:lpstr>
      <vt:lpstr>Openshift Architecture </vt:lpstr>
      <vt:lpstr>Infrastructure layer</vt:lpstr>
      <vt:lpstr>Service layer</vt:lpstr>
      <vt:lpstr>Master Node</vt:lpstr>
      <vt:lpstr>Worker nodes</vt:lpstr>
      <vt:lpstr>Registry</vt:lpstr>
      <vt:lpstr>Persistent storage</vt:lpstr>
      <vt:lpstr>Routing layer</vt:lpstr>
      <vt:lpstr>Deployment on openshift</vt:lpstr>
      <vt:lpstr>Deployment on openshift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Name-Chetan patil Topic-Linux</dc:title>
  <dc:creator>Chetan Patil</dc:creator>
  <cp:lastModifiedBy>Chetan Patil</cp:lastModifiedBy>
  <cp:revision>54</cp:revision>
  <dcterms:created xsi:type="dcterms:W3CDTF">2022-11-10T09:44:11Z</dcterms:created>
  <dcterms:modified xsi:type="dcterms:W3CDTF">2022-11-30T04:13:37Z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2022-11-10T09:50:05Z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ba495d56-cda7-4922-9f8d-027f1341e0c8</vt:lpwstr>
  </property>
  <property fmtid="{D5CDD505-2E9C-101B-9397-08002B2CF9AE}" pid="8" name="MSIP_Label_defa4170-0d19-0005-0004-bc88714345d2_ContentBits">
    <vt:lpwstr>0</vt:lpwstr>
  </property>
</Properties>
</file>