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7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74F-D8BF-41AB-988B-F0B38905EAB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387B-C115-4ED0-B491-AC718BE1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48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74F-D8BF-41AB-988B-F0B38905EAB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387B-C115-4ED0-B491-AC718BE1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42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74F-D8BF-41AB-988B-F0B38905EAB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387B-C115-4ED0-B491-AC718BE1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49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74F-D8BF-41AB-988B-F0B38905EAB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387B-C115-4ED0-B491-AC718BE1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22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74F-D8BF-41AB-988B-F0B38905EAB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387B-C115-4ED0-B491-AC718BE1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53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74F-D8BF-41AB-988B-F0B38905EAB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387B-C115-4ED0-B491-AC718BE1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6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74F-D8BF-41AB-988B-F0B38905EAB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387B-C115-4ED0-B491-AC718BE1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00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74F-D8BF-41AB-988B-F0B38905EAB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387B-C115-4ED0-B491-AC718BE1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25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74F-D8BF-41AB-988B-F0B38905EAB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387B-C115-4ED0-B491-AC718BE1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04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74F-D8BF-41AB-988B-F0B38905EAB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387B-C115-4ED0-B491-AC718BE1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82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74F-D8BF-41AB-988B-F0B38905EAB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387B-C115-4ED0-B491-AC718BE1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82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CC74F-D8BF-41AB-988B-F0B38905EAB6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2387B-C115-4ED0-B491-AC718BE16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450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B313-732D-73E1-E1E4-C9269C65A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041" y="273277"/>
            <a:ext cx="9144000" cy="949033"/>
          </a:xfrm>
        </p:spPr>
        <p:txBody>
          <a:bodyPr/>
          <a:lstStyle/>
          <a:p>
            <a:r>
              <a:rPr lang="en-IN" dirty="0"/>
              <a:t>SHELL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A9498-6653-EC5F-699B-C01793E25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110" y="2043404"/>
            <a:ext cx="9902890" cy="4264090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gt-regular"/>
              </a:rPr>
              <a:t>The shell is a program that provides the user with an interface to use the operating system’s functions through some commands. </a:t>
            </a:r>
            <a:endParaRPr lang="en-US" dirty="0">
              <a:latin typeface="gt-regular"/>
            </a:endParaRPr>
          </a:p>
          <a:p>
            <a:pPr algn="l"/>
            <a:r>
              <a:rPr lang="en-US" b="0" i="0" dirty="0">
                <a:effectLst/>
                <a:latin typeface="gt-regular"/>
              </a:rPr>
              <a:t>A shell script is a program that is used to perform specific tasks.</a:t>
            </a:r>
          </a:p>
          <a:p>
            <a:pPr algn="l"/>
            <a:r>
              <a:rPr lang="en-US" b="0" i="0" dirty="0">
                <a:effectLst/>
                <a:latin typeface="gt-regular"/>
              </a:rPr>
              <a:t>Shell scripts are mostly used to avoid repetitive work.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70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862B-A842-BDBC-F1A2-B6D309B8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n-IN" dirty="0"/>
              <a:t>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4368-E0BA-1676-010B-10748FF18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020"/>
            <a:ext cx="10515600" cy="510394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#!/bin/bash</a:t>
            </a:r>
          </a:p>
          <a:p>
            <a:pPr marL="0" indent="0">
              <a:buNone/>
            </a:pPr>
            <a:r>
              <a:rPr lang="en-IN" dirty="0"/>
              <a:t>echo “welcome…”</a:t>
            </a:r>
          </a:p>
          <a:p>
            <a:pPr marL="0" indent="0">
              <a:buNone/>
            </a:pP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 Execute:</a:t>
            </a:r>
          </a:p>
          <a:p>
            <a:pPr marL="0" indent="0">
              <a:buNone/>
            </a:pPr>
            <a:r>
              <a:rPr lang="en-IN" dirty="0"/>
              <a:t>Save the script with .</a:t>
            </a:r>
            <a:r>
              <a:rPr lang="en-IN" dirty="0" err="1"/>
              <a:t>sh</a:t>
            </a:r>
            <a:r>
              <a:rPr lang="en-IN" dirty="0"/>
              <a:t> </a:t>
            </a:r>
            <a:r>
              <a:rPr lang="en-IN" dirty="0" err="1"/>
              <a:t>exetension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chmod</a:t>
            </a:r>
            <a:r>
              <a:rPr lang="en-IN" dirty="0"/>
              <a:t> +x filepath/filename.sh			#change permission</a:t>
            </a:r>
          </a:p>
          <a:p>
            <a:pPr marL="0" indent="0">
              <a:buNone/>
            </a:pPr>
            <a:r>
              <a:rPr lang="en-IN" dirty="0"/>
              <a:t>./filename.sh					#execute/run script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588282-9F4C-C394-F864-EA5DABCD9893}"/>
              </a:ext>
            </a:extLst>
          </p:cNvPr>
          <p:cNvCxnSpPr/>
          <p:nvPr/>
        </p:nvCxnSpPr>
        <p:spPr>
          <a:xfrm>
            <a:off x="3004457" y="1780915"/>
            <a:ext cx="23793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60500C-BA4A-9D4B-5DF2-48852DC778D9}"/>
              </a:ext>
            </a:extLst>
          </p:cNvPr>
          <p:cNvSpPr txBox="1"/>
          <p:nvPr/>
        </p:nvSpPr>
        <p:spPr>
          <a:xfrm flipH="1">
            <a:off x="5597433" y="1596249"/>
            <a:ext cx="44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SHEBANG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6326092-D191-FCE5-C373-CD216538AE1B}"/>
              </a:ext>
            </a:extLst>
          </p:cNvPr>
          <p:cNvSpPr/>
          <p:nvPr/>
        </p:nvSpPr>
        <p:spPr>
          <a:xfrm>
            <a:off x="3788229" y="2099388"/>
            <a:ext cx="923730" cy="179147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11599-0284-122A-7CCF-240A3DC7837A}"/>
              </a:ext>
            </a:extLst>
          </p:cNvPr>
          <p:cNvSpPr txBox="1"/>
          <p:nvPr/>
        </p:nvSpPr>
        <p:spPr>
          <a:xfrm>
            <a:off x="4926564" y="2809379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SCRIPT </a:t>
            </a:r>
          </a:p>
        </p:txBody>
      </p:sp>
    </p:spTree>
    <p:extLst>
      <p:ext uri="{BB962C8B-B14F-4D97-AF65-F5344CB8AC3E}">
        <p14:creationId xmlns:p14="http://schemas.microsoft.com/office/powerpoint/2010/main" val="193568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1A64C-1BAB-ABE1-A135-7B563FEBEEAC}"/>
              </a:ext>
            </a:extLst>
          </p:cNvPr>
          <p:cNvSpPr txBox="1"/>
          <p:nvPr/>
        </p:nvSpPr>
        <p:spPr>
          <a:xfrm>
            <a:off x="149290" y="335902"/>
            <a:ext cx="1144866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ARRAYS</a:t>
            </a:r>
          </a:p>
          <a:p>
            <a:r>
              <a:rPr lang="en-US" sz="3200" dirty="0"/>
              <a:t>An array is a systematic arrangement of the same type of data.</a:t>
            </a:r>
            <a:endParaRPr lang="en-IN" sz="3200" dirty="0"/>
          </a:p>
          <a:p>
            <a:r>
              <a:rPr lang="en-IN" sz="3200" dirty="0"/>
              <a:t>	</a:t>
            </a:r>
            <a:r>
              <a:rPr lang="en-IN" sz="3200" dirty="0" err="1"/>
              <a:t>arr</a:t>
            </a:r>
            <a:r>
              <a:rPr lang="en-IN" sz="3200" dirty="0"/>
              <a:t>=(</a:t>
            </a:r>
            <a:r>
              <a:rPr lang="en-IN" sz="3200" dirty="0" err="1"/>
              <a:t>abc</a:t>
            </a:r>
            <a:r>
              <a:rPr lang="en-IN" sz="3200" dirty="0"/>
              <a:t> def </a:t>
            </a:r>
            <a:r>
              <a:rPr lang="en-IN" sz="3200" dirty="0" err="1"/>
              <a:t>ghi</a:t>
            </a:r>
            <a:r>
              <a:rPr lang="en-IN" sz="3200" dirty="0"/>
              <a:t> </a:t>
            </a:r>
            <a:r>
              <a:rPr lang="en-IN" sz="3200" dirty="0" err="1"/>
              <a:t>jkl</a:t>
            </a:r>
            <a:r>
              <a:rPr lang="en-IN" sz="3200" dirty="0"/>
              <a:t> </a:t>
            </a:r>
            <a:r>
              <a:rPr lang="en-IN" sz="3200" dirty="0" err="1"/>
              <a:t>mno</a:t>
            </a:r>
            <a:r>
              <a:rPr lang="en-IN" sz="3200" dirty="0"/>
              <a:t> </a:t>
            </a:r>
            <a:r>
              <a:rPr lang="en-IN" sz="3200" dirty="0" err="1"/>
              <a:t>pqr</a:t>
            </a:r>
            <a:r>
              <a:rPr lang="en-IN" sz="3200" dirty="0"/>
              <a:t>)</a:t>
            </a:r>
          </a:p>
          <a:p>
            <a:endParaRPr lang="en-IN" sz="3200" dirty="0"/>
          </a:p>
          <a:p>
            <a:r>
              <a:rPr lang="en-IN" sz="3200" dirty="0"/>
              <a:t>	echo ${</a:t>
            </a:r>
            <a:r>
              <a:rPr lang="en-IN" sz="3200" dirty="0" err="1"/>
              <a:t>arr</a:t>
            </a:r>
            <a:r>
              <a:rPr lang="en-IN" sz="3200" dirty="0"/>
              <a:t>[@]}  : prints all elements of the array</a:t>
            </a:r>
          </a:p>
          <a:p>
            <a:r>
              <a:rPr lang="en-IN" sz="3200" dirty="0"/>
              <a:t>	echo ${</a:t>
            </a:r>
            <a:r>
              <a:rPr lang="en-IN" sz="3200" dirty="0" err="1"/>
              <a:t>arr</a:t>
            </a:r>
            <a:r>
              <a:rPr lang="en-IN" sz="3200" dirty="0"/>
              <a:t>[@]:1} : prints elements from index 1</a:t>
            </a:r>
          </a:p>
          <a:p>
            <a:r>
              <a:rPr lang="en-IN" sz="3200" dirty="0"/>
              <a:t>	echo ${#arr[0]} : prints length of 1</a:t>
            </a:r>
            <a:r>
              <a:rPr lang="en-IN" sz="3200" baseline="30000" dirty="0"/>
              <a:t>st</a:t>
            </a:r>
            <a:r>
              <a:rPr lang="en-IN" sz="3200" dirty="0"/>
              <a:t> element</a:t>
            </a:r>
          </a:p>
          <a:p>
            <a:r>
              <a:rPr lang="en-IN" sz="3200" dirty="0"/>
              <a:t>	echo ${#arr[@]} : prints length of the array</a:t>
            </a:r>
          </a:p>
        </p:txBody>
      </p:sp>
    </p:spTree>
    <p:extLst>
      <p:ext uri="{BB962C8B-B14F-4D97-AF65-F5344CB8AC3E}">
        <p14:creationId xmlns:p14="http://schemas.microsoft.com/office/powerpoint/2010/main" val="38879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349B2-7107-0453-7D8C-C8942B73D44B}"/>
              </a:ext>
            </a:extLst>
          </p:cNvPr>
          <p:cNvSpPr txBox="1"/>
          <p:nvPr/>
        </p:nvSpPr>
        <p:spPr>
          <a:xfrm>
            <a:off x="214604" y="214604"/>
            <a:ext cx="1141133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USER INPUT EXAMPLE</a:t>
            </a:r>
          </a:p>
          <a:p>
            <a:endParaRPr lang="en-IN" sz="2000" dirty="0"/>
          </a:p>
          <a:p>
            <a:r>
              <a:rPr lang="en-US" sz="2000" dirty="0"/>
              <a:t>read -p "enter your name: " first last</a:t>
            </a:r>
            <a:endParaRPr lang="en-IN" sz="2000" dirty="0"/>
          </a:p>
          <a:p>
            <a:r>
              <a:rPr lang="en-IN" sz="2000" dirty="0"/>
              <a:t>echo $first</a:t>
            </a:r>
          </a:p>
          <a:p>
            <a:r>
              <a:rPr lang="en-IN" sz="2000" dirty="0"/>
              <a:t>echo $last</a:t>
            </a:r>
          </a:p>
          <a:p>
            <a:endParaRPr lang="en-IN" sz="2000" dirty="0"/>
          </a:p>
          <a:p>
            <a:pPr algn="ctr"/>
            <a:r>
              <a:rPr lang="en-IN" sz="2000" dirty="0"/>
              <a:t>LOOPS</a:t>
            </a:r>
          </a:p>
          <a:p>
            <a:endParaRPr lang="en-IN" sz="2000" dirty="0"/>
          </a:p>
          <a:p>
            <a:r>
              <a:rPr lang="en-IN" sz="2000" dirty="0"/>
              <a:t>FOR LOOP</a:t>
            </a:r>
          </a:p>
          <a:p>
            <a:endParaRPr lang="en-IN" sz="2000" dirty="0"/>
          </a:p>
          <a:p>
            <a:r>
              <a:rPr lang="en-US" sz="2000" dirty="0"/>
              <a:t>for variable in list</a:t>
            </a:r>
          </a:p>
          <a:p>
            <a:r>
              <a:rPr lang="en-US" sz="2000" dirty="0"/>
              <a:t>	do</a:t>
            </a:r>
          </a:p>
          <a:p>
            <a:r>
              <a:rPr lang="en-US" sz="2000" dirty="0"/>
              <a:t>	commands</a:t>
            </a:r>
          </a:p>
          <a:p>
            <a:r>
              <a:rPr lang="en-US" sz="2000" dirty="0"/>
              <a:t>        done</a:t>
            </a:r>
          </a:p>
          <a:p>
            <a:endParaRPr lang="en-US" sz="2000" dirty="0"/>
          </a:p>
          <a:p>
            <a:r>
              <a:rPr lang="en-US" sz="2000" dirty="0"/>
              <a:t>for (( exp1; exp2; exp3 ))</a:t>
            </a:r>
          </a:p>
          <a:p>
            <a:r>
              <a:rPr lang="en-US" sz="2000" dirty="0"/>
              <a:t>       do</a:t>
            </a:r>
          </a:p>
          <a:p>
            <a:r>
              <a:rPr lang="en-US" sz="2000" dirty="0"/>
              <a:t>       commands</a:t>
            </a:r>
          </a:p>
          <a:p>
            <a:r>
              <a:rPr lang="en-US" sz="2000" dirty="0"/>
              <a:t>        done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650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145CD-8F84-CC28-6C98-F282A49DFEF7}"/>
              </a:ext>
            </a:extLst>
          </p:cNvPr>
          <p:cNvSpPr txBox="1"/>
          <p:nvPr/>
        </p:nvSpPr>
        <p:spPr>
          <a:xfrm>
            <a:off x="158620" y="289249"/>
            <a:ext cx="1143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CASE STATEMENT</a:t>
            </a:r>
          </a:p>
          <a:p>
            <a:r>
              <a:rPr lang="en-IN" dirty="0"/>
              <a:t>case expression in</a:t>
            </a:r>
          </a:p>
          <a:p>
            <a:r>
              <a:rPr lang="en-IN" dirty="0"/>
              <a:t>pattern_1)</a:t>
            </a:r>
          </a:p>
          <a:p>
            <a:r>
              <a:rPr lang="en-IN" dirty="0"/>
              <a:t>	statements</a:t>
            </a:r>
          </a:p>
          <a:p>
            <a:r>
              <a:rPr lang="en-IN" dirty="0"/>
              <a:t>	;;</a:t>
            </a:r>
          </a:p>
          <a:p>
            <a:r>
              <a:rPr lang="en-IN" dirty="0"/>
              <a:t>pattern_2)</a:t>
            </a:r>
          </a:p>
          <a:p>
            <a:r>
              <a:rPr lang="en-IN" dirty="0"/>
              <a:t>	statements</a:t>
            </a:r>
          </a:p>
          <a:p>
            <a:r>
              <a:rPr lang="en-IN" dirty="0"/>
              <a:t>	;;</a:t>
            </a:r>
          </a:p>
          <a:p>
            <a:r>
              <a:rPr lang="en-IN" dirty="0"/>
              <a:t>pattern_3|pattern_4|pattern_5)</a:t>
            </a:r>
          </a:p>
          <a:p>
            <a:r>
              <a:rPr lang="en-IN" dirty="0"/>
              <a:t>	statements</a:t>
            </a:r>
          </a:p>
          <a:p>
            <a:r>
              <a:rPr lang="en-IN" dirty="0"/>
              <a:t>	;;</a:t>
            </a:r>
          </a:p>
          <a:p>
            <a:r>
              <a:rPr lang="en-IN" dirty="0" err="1"/>
              <a:t>Pattern_n</a:t>
            </a:r>
            <a:r>
              <a:rPr lang="en-IN" dirty="0"/>
              <a:t>)</a:t>
            </a:r>
          </a:p>
          <a:p>
            <a:r>
              <a:rPr lang="en-IN" dirty="0"/>
              <a:t>	statements</a:t>
            </a:r>
          </a:p>
          <a:p>
            <a:r>
              <a:rPr lang="en-IN" dirty="0"/>
              <a:t>	;;</a:t>
            </a:r>
          </a:p>
          <a:p>
            <a:r>
              <a:rPr lang="en-IN" dirty="0"/>
              <a:t>*)</a:t>
            </a:r>
          </a:p>
          <a:p>
            <a:r>
              <a:rPr lang="en-IN" dirty="0"/>
              <a:t>	statements</a:t>
            </a:r>
          </a:p>
          <a:p>
            <a:r>
              <a:rPr lang="en-IN" dirty="0"/>
              <a:t>	;;</a:t>
            </a:r>
          </a:p>
          <a:p>
            <a:r>
              <a:rPr lang="en-IN" dirty="0" err="1"/>
              <a:t>esac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52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0C82DC-0576-9FEB-196A-ECEC3FDF6F8C}"/>
              </a:ext>
            </a:extLst>
          </p:cNvPr>
          <p:cNvSpPr txBox="1"/>
          <p:nvPr/>
        </p:nvSpPr>
        <p:spPr>
          <a:xfrm>
            <a:off x="149290" y="261257"/>
            <a:ext cx="114206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WHILE LOOP</a:t>
            </a:r>
          </a:p>
          <a:p>
            <a:pPr algn="ctr"/>
            <a:endParaRPr lang="en-IN" dirty="0"/>
          </a:p>
          <a:p>
            <a:r>
              <a:rPr lang="en-US" dirty="0"/>
              <a:t>while [ expression ];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	commands;</a:t>
            </a:r>
          </a:p>
          <a:p>
            <a:r>
              <a:rPr lang="en-US" dirty="0"/>
              <a:t>	multiple commands;</a:t>
            </a:r>
          </a:p>
          <a:p>
            <a:r>
              <a:rPr lang="en-US" dirty="0"/>
              <a:t>Done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UNTIL LOOP</a:t>
            </a:r>
          </a:p>
          <a:p>
            <a:pPr algn="ctr"/>
            <a:endParaRPr lang="en-IN" dirty="0"/>
          </a:p>
          <a:p>
            <a:r>
              <a:rPr lang="en-US" dirty="0"/>
              <a:t>until [ expression ];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	command1</a:t>
            </a:r>
          </a:p>
          <a:p>
            <a:r>
              <a:rPr lang="en-US" dirty="0"/>
              <a:t>	command2</a:t>
            </a:r>
          </a:p>
          <a:p>
            <a:r>
              <a:rPr lang="en-US" dirty="0"/>
              <a:t>	. . .</a:t>
            </a:r>
          </a:p>
          <a:p>
            <a:r>
              <a:rPr lang="en-US" dirty="0"/>
              <a:t>	. . . .</a:t>
            </a:r>
          </a:p>
          <a:p>
            <a:r>
              <a:rPr lang="en-US" dirty="0"/>
              <a:t>	</a:t>
            </a:r>
            <a:r>
              <a:rPr lang="en-US" dirty="0" err="1"/>
              <a:t>commandN</a:t>
            </a:r>
            <a:endParaRPr lang="en-US" dirty="0"/>
          </a:p>
          <a:p>
            <a:r>
              <a:rPr lang="en-US" dirty="0"/>
              <a:t>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66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39D99-28E4-DE18-46D8-C586CDD47A70}"/>
              </a:ext>
            </a:extLst>
          </p:cNvPr>
          <p:cNvSpPr txBox="1"/>
          <p:nvPr/>
        </p:nvSpPr>
        <p:spPr>
          <a:xfrm>
            <a:off x="363894" y="233265"/>
            <a:ext cx="107208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2400" dirty="0"/>
          </a:p>
          <a:p>
            <a:pPr algn="ctr"/>
            <a:r>
              <a:rPr lang="es-ES" sz="2400" dirty="0"/>
              <a:t>IF-ELSE STATEMENTS</a:t>
            </a:r>
          </a:p>
          <a:p>
            <a:r>
              <a:rPr lang="en-US" sz="2400" dirty="0"/>
              <a:t>if [ expression ];</a:t>
            </a:r>
          </a:p>
          <a:p>
            <a:r>
              <a:rPr lang="en-US" sz="2400" dirty="0"/>
              <a:t>	then</a:t>
            </a:r>
          </a:p>
          <a:p>
            <a:r>
              <a:rPr lang="en-US" sz="2400" dirty="0"/>
              <a:t>		statements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elif</a:t>
            </a:r>
            <a:r>
              <a:rPr lang="en-US" sz="2400" dirty="0"/>
              <a:t> [expression];</a:t>
            </a:r>
          </a:p>
          <a:p>
            <a:r>
              <a:rPr lang="en-US" sz="2400" dirty="0"/>
              <a:t>		statements</a:t>
            </a:r>
          </a:p>
          <a:p>
            <a:r>
              <a:rPr lang="en-US" sz="2400" dirty="0"/>
              <a:t>	else</a:t>
            </a:r>
          </a:p>
          <a:p>
            <a:r>
              <a:rPr lang="en-US" sz="2400" dirty="0"/>
              <a:t>		statements</a:t>
            </a:r>
          </a:p>
          <a:p>
            <a:r>
              <a:rPr lang="en-US" sz="2400" dirty="0"/>
              <a:t>        fi</a:t>
            </a:r>
            <a:endParaRPr lang="es-ES" sz="2400" dirty="0"/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221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335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gt-regular</vt:lpstr>
      <vt:lpstr>Office Theme</vt:lpstr>
      <vt:lpstr>SHELL SCRIPTING</vt:lpstr>
      <vt:lpstr>Basic 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</dc:title>
  <dc:creator>Monalisa Sonkusale</dc:creator>
  <cp:lastModifiedBy>Monalisa Sonkusale</cp:lastModifiedBy>
  <cp:revision>1</cp:revision>
  <dcterms:created xsi:type="dcterms:W3CDTF">2022-11-18T07:46:33Z</dcterms:created>
  <dcterms:modified xsi:type="dcterms:W3CDTF">2022-11-18T08:02:23Z</dcterms:modified>
</cp:coreProperties>
</file>