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n Dhoble" userId="5606549c40471c25" providerId="LiveId" clId="{956DFCF5-1AA5-482C-8525-029E3D91AD0A}"/>
    <pc:docChg chg="custSel modSld">
      <pc:chgData name="Nayan Dhoble" userId="5606549c40471c25" providerId="LiveId" clId="{956DFCF5-1AA5-482C-8525-029E3D91AD0A}" dt="2022-11-09T19:16:58.202" v="39" actId="20577"/>
      <pc:docMkLst>
        <pc:docMk/>
      </pc:docMkLst>
      <pc:sldChg chg="modSp mod">
        <pc:chgData name="Nayan Dhoble" userId="5606549c40471c25" providerId="LiveId" clId="{956DFCF5-1AA5-482C-8525-029E3D91AD0A}" dt="2022-11-09T19:16:58.202" v="39" actId="20577"/>
        <pc:sldMkLst>
          <pc:docMk/>
          <pc:sldMk cId="1238119778" sldId="261"/>
        </pc:sldMkLst>
        <pc:spChg chg="mod">
          <ac:chgData name="Nayan Dhoble" userId="5606549c40471c25" providerId="LiveId" clId="{956DFCF5-1AA5-482C-8525-029E3D91AD0A}" dt="2022-11-09T19:16:58.202" v="39" actId="20577"/>
          <ac:spMkLst>
            <pc:docMk/>
            <pc:sldMk cId="1238119778" sldId="261"/>
            <ac:spMk id="3" creationId="{EDEB9E01-CB72-5602-E428-2F5E400B0A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74B5-F23C-91AA-9B2E-28F0B835F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9985" y="1041400"/>
            <a:ext cx="8791575" cy="2387600"/>
          </a:xfrm>
        </p:spPr>
        <p:txBody>
          <a:bodyPr/>
          <a:lstStyle/>
          <a:p>
            <a:r>
              <a:rPr lang="en-IN" dirty="0"/>
              <a:t>Linux Basic commands</a:t>
            </a:r>
          </a:p>
        </p:txBody>
      </p:sp>
    </p:spTree>
    <p:extLst>
      <p:ext uri="{BB962C8B-B14F-4D97-AF65-F5344CB8AC3E}">
        <p14:creationId xmlns:p14="http://schemas.microsoft.com/office/powerpoint/2010/main" val="83656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F32-2A96-FA41-AADF-64CE11BD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393291"/>
            <a:ext cx="10303336" cy="6351638"/>
          </a:xfrm>
        </p:spPr>
        <p:txBody>
          <a:bodyPr/>
          <a:lstStyle/>
          <a:p>
            <a:r>
              <a:rPr lang="en-IN" dirty="0"/>
              <a:t>Disk partition</a:t>
            </a:r>
          </a:p>
          <a:p>
            <a:r>
              <a:rPr lang="en-IN" dirty="0" err="1">
                <a:solidFill>
                  <a:schemeClr val="bg1"/>
                </a:solidFill>
              </a:rPr>
              <a:t>Lsblk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To know available disk partition on system</a:t>
            </a:r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fdisk</a:t>
            </a:r>
            <a:r>
              <a:rPr lang="en-IN" dirty="0"/>
              <a:t> /dev/</a:t>
            </a:r>
            <a:r>
              <a:rPr lang="en-IN" dirty="0" err="1"/>
              <a:t>sda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rm /</a:t>
            </a:r>
            <a:r>
              <a:rPr lang="en-IN" dirty="0" err="1"/>
              <a:t>rmdir</a:t>
            </a:r>
            <a:endParaRPr lang="en-IN" dirty="0"/>
          </a:p>
          <a:p>
            <a:r>
              <a:rPr lang="en-IN" dirty="0"/>
              <a:t>To remove file /</a:t>
            </a:r>
            <a:r>
              <a:rPr lang="en-IN" dirty="0" err="1"/>
              <a:t>dir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176161-3A09-08C8-2A5B-EEC011971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50" y="2295065"/>
            <a:ext cx="40671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35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E9839-2291-14BC-CE96-2AFDEE37B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559" y="224042"/>
            <a:ext cx="9905999" cy="5950616"/>
          </a:xfrm>
        </p:spPr>
        <p:txBody>
          <a:bodyPr/>
          <a:lstStyle/>
          <a:p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Linux is an operating system based on UNIX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first introduced by Linus Torvalds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dirty="0"/>
              <a:t>Components of </a:t>
            </a:r>
            <a:r>
              <a:rPr lang="en-IN" dirty="0" err="1"/>
              <a:t>linux</a:t>
            </a:r>
            <a:endParaRPr lang="en-IN" dirty="0"/>
          </a:p>
        </p:txBody>
      </p:sp>
      <p:pic>
        <p:nvPicPr>
          <p:cNvPr id="1026" name="Picture 2" descr="Linux Operating System">
            <a:extLst>
              <a:ext uri="{FF2B5EF4-FFF2-40B4-BE49-F238E27FC236}">
                <a16:creationId xmlns:a16="http://schemas.microsoft.com/office/drawing/2014/main" id="{1A9DDE60-9465-3ECA-FA35-41273D48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972" y="3055374"/>
            <a:ext cx="35718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67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45D7-DEEF-B270-75C3-10F4B9231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71526"/>
            <a:ext cx="9905999" cy="5891622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ls</a:t>
            </a:r>
            <a:endParaRPr lang="en-US" sz="28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List commands to show the content of directory</a:t>
            </a:r>
            <a:endParaRPr lang="en-US" sz="28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br>
              <a:rPr lang="en-US" sz="2800" dirty="0"/>
            </a:b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ls –l</a:t>
            </a:r>
            <a:endParaRPr lang="en-US" sz="28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To get detailed </a:t>
            </a:r>
            <a:r>
              <a:rPr lang="en-US" sz="2800" dirty="0">
                <a:solidFill>
                  <a:srgbClr val="000000"/>
                </a:solidFill>
                <a:latin typeface="Twentieth Century"/>
              </a:rPr>
              <a:t>Information/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list of the directory content</a:t>
            </a:r>
            <a:br>
              <a:rPr lang="en-US" sz="2800" dirty="0"/>
            </a:br>
            <a:endParaRPr lang="en-US" sz="2800" dirty="0"/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 ls –a</a:t>
            </a:r>
            <a:endParaRPr lang="en-US" sz="28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To list f all files/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dir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including hidden object.</a:t>
            </a:r>
            <a:endParaRPr lang="en-US" sz="2800" b="0" dirty="0">
              <a:effectLst/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Cd </a:t>
            </a:r>
          </a:p>
          <a:p>
            <a:r>
              <a:rPr lang="en-US" sz="2800" dirty="0">
                <a:solidFill>
                  <a:schemeClr val="bg1"/>
                </a:solidFill>
              </a:rPr>
              <a:t>Change directory</a:t>
            </a: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304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E29A-6132-6D00-8A40-1907C9BE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903" y="233873"/>
            <a:ext cx="9905999" cy="5989945"/>
          </a:xfrm>
        </p:spPr>
        <p:txBody>
          <a:bodyPr>
            <a:normAutofit fontScale="85000" lnSpcReduction="20000"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IN" sz="2200" b="1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pwd</a:t>
            </a: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 </a:t>
            </a:r>
            <a:endParaRPr lang="en-IN" sz="22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Print Working directory</a:t>
            </a:r>
            <a:endParaRPr lang="en-IN" sz="2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200" b="1" i="0" u="none" strike="noStrike" dirty="0">
              <a:solidFill>
                <a:srgbClr val="000000"/>
              </a:solidFill>
              <a:effectLst/>
              <a:latin typeface="Twentieth Century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 </a:t>
            </a:r>
            <a:r>
              <a:rPr lang="en-US" sz="2200" b="1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mkdir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</a:t>
            </a:r>
            <a:r>
              <a:rPr lang="en-US" sz="2200" b="1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directory_name</a:t>
            </a:r>
            <a:endParaRPr lang="en-US" sz="22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To create a new directory.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 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latin typeface="Twentieth Century"/>
              </a:rPr>
              <a:t>Cat 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Is used to list the content of file on console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cat &gt; filename</a:t>
            </a:r>
            <a:endParaRPr lang="en-US" sz="2200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It is used to create a file with content. And can concatenate two or more file contents.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cp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Copy the file/</a:t>
            </a:r>
            <a:r>
              <a:rPr lang="en-US" sz="2200" dirty="0" err="1">
                <a:solidFill>
                  <a:schemeClr val="bg1"/>
                </a:solidFill>
              </a:rPr>
              <a:t>dir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mv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Move the file/</a:t>
            </a:r>
            <a:r>
              <a:rPr lang="en-US" dirty="0" err="1">
                <a:solidFill>
                  <a:schemeClr val="bg1"/>
                </a:solidFill>
              </a:rPr>
              <a:t>dir</a:t>
            </a:r>
            <a:r>
              <a:rPr lang="en-US" dirty="0">
                <a:solidFill>
                  <a:schemeClr val="bg1"/>
                </a:solidFill>
              </a:rPr>
              <a:t> or rename it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69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6B92-FE7A-F22E-4B3E-0788CCB6C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586" y="430520"/>
            <a:ext cx="9905999" cy="598011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Touch</a:t>
            </a:r>
          </a:p>
          <a:p>
            <a:r>
              <a:rPr lang="en-IN" dirty="0"/>
              <a:t>Is used to create empty file</a:t>
            </a:r>
          </a:p>
          <a:p>
            <a:r>
              <a:rPr lang="en-IN" dirty="0">
                <a:solidFill>
                  <a:schemeClr val="bg1"/>
                </a:solidFill>
              </a:rPr>
              <a:t>Vi and Vim</a:t>
            </a:r>
          </a:p>
          <a:p>
            <a:r>
              <a:rPr lang="en-IN" dirty="0"/>
              <a:t>Text editor in </a:t>
            </a:r>
            <a:r>
              <a:rPr lang="en-IN" dirty="0" err="1"/>
              <a:t>linux</a:t>
            </a:r>
            <a:endParaRPr lang="en-IN" dirty="0"/>
          </a:p>
          <a:p>
            <a:r>
              <a:rPr lang="en-IN" dirty="0">
                <a:solidFill>
                  <a:schemeClr val="bg1"/>
                </a:solidFill>
              </a:rPr>
              <a:t>Echo</a:t>
            </a:r>
          </a:p>
          <a:p>
            <a:r>
              <a:rPr lang="en-IN" dirty="0"/>
              <a:t>Is used to print on console</a:t>
            </a:r>
          </a:p>
          <a:p>
            <a:r>
              <a:rPr lang="en-US" b="0" dirty="0" err="1">
                <a:solidFill>
                  <a:schemeClr val="bg1"/>
                </a:solidFill>
                <a:effectLst/>
              </a:rPr>
              <a:t>Whoami</a:t>
            </a:r>
            <a:br>
              <a:rPr lang="en-US" b="0" dirty="0">
                <a:effectLst/>
              </a:rPr>
            </a:br>
            <a:r>
              <a:rPr lang="en-IN" b="0" dirty="0">
                <a:effectLst/>
              </a:rPr>
              <a:t>print the username</a:t>
            </a:r>
          </a:p>
          <a:p>
            <a:r>
              <a:rPr lang="en-IN" dirty="0" err="1">
                <a:solidFill>
                  <a:schemeClr val="bg1"/>
                </a:solidFill>
              </a:rPr>
              <a:t>Hostnamectl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To check current hostname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429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9E01-CB72-5602-E428-2F5E400B0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5471"/>
            <a:ext cx="9905999" cy="6312310"/>
          </a:xfrm>
        </p:spPr>
        <p:txBody>
          <a:bodyPr>
            <a:normAutofit fontScale="70000" lnSpcReduction="20000"/>
          </a:bodyPr>
          <a:lstStyle/>
          <a:p>
            <a:r>
              <a:rPr lang="en-IN" sz="2900" dirty="0" err="1">
                <a:solidFill>
                  <a:schemeClr val="bg1"/>
                </a:solidFill>
              </a:rPr>
              <a:t>Chmod</a:t>
            </a:r>
            <a:endParaRPr lang="en-IN" sz="2900" dirty="0">
              <a:solidFill>
                <a:schemeClr val="bg1"/>
              </a:solidFill>
            </a:endParaRPr>
          </a:p>
          <a:p>
            <a:r>
              <a:rPr lang="en-IN" sz="2900" dirty="0"/>
              <a:t>Is used to change permission of file like </a:t>
            </a:r>
            <a:r>
              <a:rPr lang="en-IN" sz="2900" dirty="0" err="1"/>
              <a:t>read,write,execute</a:t>
            </a:r>
            <a:endParaRPr lang="en-IN" sz="2900" dirty="0"/>
          </a:p>
          <a:p>
            <a:r>
              <a:rPr lang="en-IN" sz="2900" dirty="0" err="1">
                <a:solidFill>
                  <a:schemeClr val="bg1"/>
                </a:solidFill>
              </a:rPr>
              <a:t>Chgrp</a:t>
            </a:r>
            <a:endParaRPr lang="en-IN" sz="2900" dirty="0">
              <a:solidFill>
                <a:schemeClr val="bg1"/>
              </a:solidFill>
            </a:endParaRPr>
          </a:p>
          <a:p>
            <a:r>
              <a:rPr lang="en-IN" sz="2900" dirty="0"/>
              <a:t>To change the group ownership of file/</a:t>
            </a:r>
            <a:r>
              <a:rPr lang="en-IN" sz="2900" dirty="0" err="1"/>
              <a:t>dir</a:t>
            </a:r>
            <a:endParaRPr lang="en-IN" sz="2900" dirty="0"/>
          </a:p>
          <a:p>
            <a:r>
              <a:rPr lang="en-IN" sz="2900" dirty="0">
                <a:solidFill>
                  <a:schemeClr val="bg1"/>
                </a:solidFill>
              </a:rPr>
              <a:t>Tar </a:t>
            </a:r>
          </a:p>
          <a:p>
            <a:r>
              <a:rPr lang="en-IN" sz="2900" dirty="0"/>
              <a:t>Is used to create archiving file/</a:t>
            </a:r>
            <a:r>
              <a:rPr lang="en-IN" sz="2900" dirty="0" err="1"/>
              <a:t>dir</a:t>
            </a:r>
            <a:r>
              <a:rPr lang="en-IN" sz="2900" dirty="0"/>
              <a:t> into a single file 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900" b="1" i="0" u="none" strike="noStrike" dirty="0">
                <a:solidFill>
                  <a:schemeClr val="bg1"/>
                </a:solidFill>
                <a:effectLst/>
                <a:latin typeface="+mj-lt"/>
              </a:rPr>
              <a:t>tar –</a:t>
            </a:r>
            <a:r>
              <a:rPr lang="en-US" sz="29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cvf</a:t>
            </a:r>
            <a:r>
              <a:rPr lang="en-US" sz="2900" b="1" i="0" u="none" strike="noStrike" dirty="0">
                <a:solidFill>
                  <a:schemeClr val="bg1"/>
                </a:solidFill>
                <a:effectLst/>
                <a:latin typeface="+mj-lt"/>
              </a:rPr>
              <a:t>  tarname.tar filename</a:t>
            </a:r>
            <a:endParaRPr lang="en-US" sz="2900" b="0" dirty="0">
              <a:solidFill>
                <a:schemeClr val="bg1"/>
              </a:solidFill>
              <a:effectLst/>
              <a:latin typeface="+mj-lt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900" b="0" i="0" u="none" strike="noStrike" dirty="0">
                <a:effectLst/>
                <a:latin typeface="+mj-lt"/>
              </a:rPr>
              <a:t>To create a tar file</a:t>
            </a:r>
            <a:endParaRPr lang="en-US" sz="2900" b="0" dirty="0">
              <a:effectLst/>
              <a:latin typeface="+mj-lt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900" b="1" i="0" u="none" strike="noStrike" dirty="0">
                <a:solidFill>
                  <a:schemeClr val="bg1"/>
                </a:solidFill>
                <a:effectLst/>
                <a:latin typeface="+mj-lt"/>
              </a:rPr>
              <a:t>tar –</a:t>
            </a:r>
            <a:r>
              <a:rPr lang="en-US" sz="29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tvf</a:t>
            </a:r>
            <a:r>
              <a:rPr lang="en-US" sz="2900" b="1" i="0" u="none" strike="noStrike" dirty="0">
                <a:solidFill>
                  <a:schemeClr val="bg1"/>
                </a:solidFill>
                <a:effectLst/>
                <a:latin typeface="+mj-lt"/>
              </a:rPr>
              <a:t> filename.tar</a:t>
            </a:r>
            <a:endParaRPr lang="en-US" sz="2900" b="0" dirty="0">
              <a:solidFill>
                <a:schemeClr val="bg1"/>
              </a:solidFill>
              <a:effectLst/>
              <a:latin typeface="+mj-lt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900" b="0" i="0" u="none" strike="noStrike" dirty="0">
                <a:effectLst/>
                <a:latin typeface="+mj-lt"/>
              </a:rPr>
              <a:t>To check the contents of tar file</a:t>
            </a:r>
            <a:endParaRPr lang="en-US" sz="2900" b="0" dirty="0">
              <a:effectLst/>
              <a:latin typeface="+mj-lt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900" b="1" i="0" u="none" strike="noStrike" dirty="0">
                <a:solidFill>
                  <a:schemeClr val="bg1"/>
                </a:solidFill>
                <a:effectLst/>
                <a:latin typeface="+mj-lt"/>
              </a:rPr>
              <a:t>tar –</a:t>
            </a:r>
            <a:r>
              <a:rPr lang="en-US" sz="29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xvf</a:t>
            </a:r>
            <a:r>
              <a:rPr lang="en-US" sz="2900" b="1" i="0" u="none" strike="noStrike" dirty="0">
                <a:solidFill>
                  <a:schemeClr val="bg1"/>
                </a:solidFill>
                <a:effectLst/>
                <a:latin typeface="+mj-lt"/>
              </a:rPr>
              <a:t> filename.tar</a:t>
            </a:r>
            <a:endParaRPr lang="en-US" sz="2900" b="0" dirty="0">
              <a:solidFill>
                <a:schemeClr val="bg1"/>
              </a:solidFill>
              <a:effectLst/>
              <a:latin typeface="+mj-lt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900" b="0" i="0" u="none" strike="noStrike" dirty="0">
                <a:effectLst/>
                <a:latin typeface="+mj-lt"/>
              </a:rPr>
              <a:t>To extract the file contents of tar or compressed file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2900" dirty="0">
                <a:latin typeface="+mj-lt"/>
              </a:rPr>
              <a:t>Ps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To show all </a:t>
            </a:r>
            <a:r>
              <a:rPr lang="en-US"/>
              <a:t>running processes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11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545D-A76E-A15F-69C2-57B3BC59F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5216"/>
            <a:ext cx="10242755" cy="6609378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 err="1">
                <a:solidFill>
                  <a:schemeClr val="bg1"/>
                </a:solidFill>
              </a:rPr>
              <a:t>Demidecode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/>
              <a:t>To  know the system hardware related information</a:t>
            </a:r>
          </a:p>
          <a:p>
            <a:r>
              <a:rPr lang="en-IN" sz="2000" dirty="0" err="1">
                <a:solidFill>
                  <a:schemeClr val="bg1"/>
                </a:solidFill>
              </a:rPr>
              <a:t>Lsblk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/>
              <a:t>To display information about block devices</a:t>
            </a:r>
          </a:p>
          <a:p>
            <a:r>
              <a:rPr lang="en-IN" sz="2000" dirty="0" err="1">
                <a:solidFill>
                  <a:schemeClr val="bg1"/>
                </a:solidFill>
              </a:rPr>
              <a:t>Uname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IN" sz="2000" dirty="0"/>
              <a:t>To display </a:t>
            </a:r>
            <a:r>
              <a:rPr lang="en-IN" sz="2000" dirty="0" err="1"/>
              <a:t>os</a:t>
            </a:r>
            <a:r>
              <a:rPr lang="en-IN" sz="2000" dirty="0"/>
              <a:t> name ,-a :-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the system node name, operating system release, operating system version, hardware name, and processor type.</a:t>
            </a:r>
            <a:endParaRPr lang="en-US" sz="1600" b="0" dirty="0">
              <a:effectLst/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Lsb_release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To display information about </a:t>
            </a:r>
            <a:r>
              <a:rPr lang="en-US" sz="2000" dirty="0" err="1"/>
              <a:t>linux</a:t>
            </a:r>
            <a:r>
              <a:rPr lang="en-US" sz="2000" dirty="0"/>
              <a:t> distribution including distribution </a:t>
            </a:r>
            <a:r>
              <a:rPr lang="en-US" sz="2000" dirty="0" err="1"/>
              <a:t>id,version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 err="1">
                <a:solidFill>
                  <a:schemeClr val="bg1"/>
                </a:solidFill>
              </a:rPr>
              <a:t>Chown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/>
              <a:t>To change the ownership of file/</a:t>
            </a:r>
            <a:r>
              <a:rPr lang="en-US" sz="2000" dirty="0" err="1"/>
              <a:t>dir</a:t>
            </a:r>
            <a:endParaRPr lang="en-US" sz="2000" dirty="0"/>
          </a:p>
          <a:p>
            <a:r>
              <a:rPr lang="en-US" sz="2000" dirty="0">
                <a:solidFill>
                  <a:schemeClr val="bg1"/>
                </a:solidFill>
              </a:rPr>
              <a:t>Grep</a:t>
            </a:r>
          </a:p>
          <a:p>
            <a:r>
              <a:rPr lang="en-US" sz="2000" dirty="0"/>
              <a:t>For pattern searching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Find :- find . –name file/</a:t>
            </a:r>
            <a:r>
              <a:rPr lang="en-US" sz="2000" dirty="0" err="1">
                <a:solidFill>
                  <a:schemeClr val="bg1"/>
                </a:solidFill>
              </a:rPr>
              <a:t>dirname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200" dirty="0"/>
              <a:t>Searching file </a:t>
            </a:r>
            <a:br>
              <a:rPr lang="en-US" sz="16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6272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030F-8185-F302-337F-FE1AA7C2D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048"/>
            <a:ext cx="10675374" cy="6481558"/>
          </a:xfrm>
        </p:spPr>
        <p:txBody>
          <a:bodyPr/>
          <a:lstStyle/>
          <a:p>
            <a:r>
              <a:rPr lang="en-IN" dirty="0" err="1">
                <a:solidFill>
                  <a:schemeClr val="bg1"/>
                </a:solidFill>
              </a:rPr>
              <a:t>Groupadd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To create new group :- to add user to group </a:t>
            </a:r>
            <a:r>
              <a:rPr lang="en-IN" dirty="0" err="1"/>
              <a:t>usermod</a:t>
            </a:r>
            <a:r>
              <a:rPr lang="en-IN" dirty="0"/>
              <a:t> –G </a:t>
            </a:r>
            <a:r>
              <a:rPr lang="en-IN" dirty="0" err="1"/>
              <a:t>groupname,amd</a:t>
            </a:r>
            <a:r>
              <a:rPr lang="en-IN" dirty="0"/>
              <a:t> username</a:t>
            </a:r>
          </a:p>
          <a:p>
            <a:r>
              <a:rPr lang="en-IN" dirty="0" err="1">
                <a:solidFill>
                  <a:schemeClr val="bg1"/>
                </a:solidFill>
              </a:rPr>
              <a:t>Useradd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To create new user</a:t>
            </a:r>
          </a:p>
          <a:p>
            <a:r>
              <a:rPr lang="en-IN" dirty="0"/>
              <a:t>To create passwd :- passwd username</a:t>
            </a:r>
          </a:p>
          <a:p>
            <a:r>
              <a:rPr lang="en-IN" dirty="0">
                <a:solidFill>
                  <a:schemeClr val="bg1"/>
                </a:solidFill>
              </a:rPr>
              <a:t>Tail </a:t>
            </a:r>
          </a:p>
          <a:p>
            <a:r>
              <a:rPr lang="en-IN" dirty="0"/>
              <a:t>Display bottom 10 line of file</a:t>
            </a:r>
          </a:p>
          <a:p>
            <a:r>
              <a:rPr lang="en-IN" dirty="0">
                <a:solidFill>
                  <a:schemeClr val="bg1"/>
                </a:solidFill>
              </a:rPr>
              <a:t>Head</a:t>
            </a:r>
          </a:p>
          <a:p>
            <a:r>
              <a:rPr lang="en-IN" dirty="0"/>
              <a:t>Display top 10 line of file</a:t>
            </a:r>
          </a:p>
          <a:p>
            <a:r>
              <a:rPr lang="en-IN" dirty="0" err="1">
                <a:solidFill>
                  <a:schemeClr val="bg1"/>
                </a:solidFill>
              </a:rPr>
              <a:t>Sudo</a:t>
            </a:r>
            <a:r>
              <a:rPr lang="en-IN" dirty="0"/>
              <a:t> </a:t>
            </a:r>
          </a:p>
          <a:p>
            <a:r>
              <a:rPr lang="en-IN" dirty="0"/>
              <a:t>To give root level privileges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06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A8DB-81F6-5F58-0B27-890376CB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6477"/>
            <a:ext cx="10323001" cy="6459794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Wget </a:t>
            </a:r>
          </a:p>
          <a:p>
            <a:r>
              <a:rPr lang="en-IN" dirty="0"/>
              <a:t>To download from the internet</a:t>
            </a:r>
          </a:p>
          <a:p>
            <a:r>
              <a:rPr lang="en-IN" dirty="0" err="1">
                <a:solidFill>
                  <a:schemeClr val="bg1"/>
                </a:solidFill>
              </a:rPr>
              <a:t>Systemctl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To examine and control state of system and service manager</a:t>
            </a:r>
          </a:p>
          <a:p>
            <a:r>
              <a:rPr lang="en-IN" dirty="0" err="1">
                <a:solidFill>
                  <a:schemeClr val="bg1"/>
                </a:solidFill>
              </a:rPr>
              <a:t>Gzip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To compress files</a:t>
            </a:r>
          </a:p>
          <a:p>
            <a:r>
              <a:rPr lang="en-IN" dirty="0" err="1">
                <a:solidFill>
                  <a:schemeClr val="bg1"/>
                </a:solidFill>
              </a:rPr>
              <a:t>Gunzip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To </a:t>
            </a:r>
            <a:r>
              <a:rPr lang="en-IN" dirty="0" err="1"/>
              <a:t>uncompress</a:t>
            </a:r>
            <a:r>
              <a:rPr lang="en-IN" dirty="0"/>
              <a:t> zip files</a:t>
            </a:r>
          </a:p>
          <a:p>
            <a:r>
              <a:rPr lang="en-IN" dirty="0" err="1">
                <a:solidFill>
                  <a:schemeClr val="bg1"/>
                </a:solidFill>
              </a:rPr>
              <a:t>Sudo</a:t>
            </a:r>
            <a:r>
              <a:rPr lang="en-IN" dirty="0">
                <a:solidFill>
                  <a:schemeClr val="bg1"/>
                </a:solidFill>
              </a:rPr>
              <a:t> apt install </a:t>
            </a:r>
            <a:r>
              <a:rPr lang="en-IN" dirty="0" err="1">
                <a:solidFill>
                  <a:schemeClr val="bg1"/>
                </a:solidFill>
              </a:rPr>
              <a:t>softwarename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 err="1"/>
              <a:t>Install,ugrade,or</a:t>
            </a:r>
            <a:r>
              <a:rPr lang="en-IN" dirty="0"/>
              <a:t> remove software packages</a:t>
            </a:r>
          </a:p>
        </p:txBody>
      </p:sp>
    </p:spTree>
    <p:extLst>
      <p:ext uri="{BB962C8B-B14F-4D97-AF65-F5344CB8AC3E}">
        <p14:creationId xmlns:p14="http://schemas.microsoft.com/office/powerpoint/2010/main" val="352787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203</TotalTime>
  <Words>436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Tw Cen MT</vt:lpstr>
      <vt:lpstr>Twentieth Century</vt:lpstr>
      <vt:lpstr>Circuit</vt:lpstr>
      <vt:lpstr>Linux Basic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Basic commands</dc:title>
  <dc:creator>Nayan Dhoble</dc:creator>
  <cp:lastModifiedBy>Nayan Dhoble</cp:lastModifiedBy>
  <cp:revision>1</cp:revision>
  <dcterms:created xsi:type="dcterms:W3CDTF">2022-11-09T15:53:51Z</dcterms:created>
  <dcterms:modified xsi:type="dcterms:W3CDTF">2022-11-09T19:17:01Z</dcterms:modified>
</cp:coreProperties>
</file>