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83" r:id="rId5"/>
    <p:sldId id="284" r:id="rId6"/>
    <p:sldId id="285" r:id="rId7"/>
    <p:sldId id="286" r:id="rId8"/>
    <p:sldId id="287" r:id="rId9"/>
    <p:sldId id="288" r:id="rId10"/>
    <p:sldId id="289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84"/>
            <p14:sldId id="285"/>
            <p14:sldId id="286"/>
            <p14:sldId id="287"/>
            <p14:sldId id="288"/>
            <p14:sldId id="289"/>
            <p14:sldId id="293"/>
            <p14:sldId id="294"/>
            <p14:sldId id="295"/>
            <p14:sldId id="296"/>
          </p14:sldIdLst>
        </p14:section>
        <p14:section name="Learn More" id="{2CC34DB2-6590-42C0-AD4B-A04C6060184E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>
        <p:guide orient="horz" pos="4133"/>
        <p:guide pos="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684" y="810023"/>
            <a:ext cx="10515600" cy="5413796"/>
          </a:xfrm>
          <a:solidFill>
            <a:schemeClr val="accent1"/>
          </a:solidFill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           </a:t>
            </a:r>
            <a:r>
              <a:rPr lang="en-US" sz="8800" b="1" dirty="0">
                <a:solidFill>
                  <a:schemeClr val="bg1"/>
                </a:solidFill>
              </a:rPr>
              <a:t>DOCKER</a:t>
            </a:r>
            <a:endParaRPr lang="en-US" sz="88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3167" y="488549"/>
            <a:ext cx="11282389" cy="607258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Create a volume  :-   $ docker volume create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Display detailed information on one or more volumes  :-  $ docker volume inspect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List Volumes :- $ docker volume ls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Remove all unused local volumes :- $ docker volume prune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Remove one or more volumes  :-   $ docker volume rm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1525" y="406908"/>
            <a:ext cx="11347704" cy="615423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                                                   Docker Network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Docker takes care of the networking aspects so that the containers can communicate with other    containers and with the Docker Host.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Connect a container to a network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$ docker network connect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● Create a network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$ docker network create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● Disconnect a container from a network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$ docker network disconnect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604157"/>
            <a:ext cx="11380361" cy="5714999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Display detailed information on one or more networks</a:t>
            </a:r>
            <a:endParaRPr lang="en-IN" sz="2400" dirty="0"/>
          </a:p>
          <a:p>
            <a:r>
              <a:rPr lang="en-IN" sz="2400" dirty="0"/>
              <a:t>$ docker network inspect</a:t>
            </a:r>
            <a:endParaRPr lang="en-IN" sz="2400" dirty="0"/>
          </a:p>
          <a:p>
            <a:r>
              <a:rPr lang="en-IN" sz="2400" dirty="0"/>
              <a:t>● List networks</a:t>
            </a:r>
            <a:endParaRPr lang="en-IN" sz="2400" dirty="0"/>
          </a:p>
          <a:p>
            <a:r>
              <a:rPr lang="en-IN" sz="2400" dirty="0"/>
              <a:t>$ docker network ls</a:t>
            </a:r>
            <a:endParaRPr lang="en-IN" sz="2400" dirty="0"/>
          </a:p>
          <a:p>
            <a:r>
              <a:rPr lang="en-IN" sz="2400" dirty="0"/>
              <a:t>● Remove all unused networks</a:t>
            </a:r>
            <a:endParaRPr lang="en-IN" sz="2400" dirty="0"/>
          </a:p>
          <a:p>
            <a:r>
              <a:rPr lang="en-IN" sz="2400" dirty="0"/>
              <a:t>$ docker network prune</a:t>
            </a:r>
            <a:endParaRPr lang="en-IN" sz="2400" dirty="0"/>
          </a:p>
          <a:p>
            <a:r>
              <a:rPr lang="en-IN" sz="2400" dirty="0"/>
              <a:t>● Remove one or more networks</a:t>
            </a:r>
            <a:endParaRPr lang="en-IN" sz="2400" dirty="0"/>
          </a:p>
          <a:p>
            <a:r>
              <a:rPr lang="en-IN" sz="2400" dirty="0"/>
              <a:t>$ docker network rm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854" y="1255993"/>
            <a:ext cx="11168090" cy="47529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What is Docker?</a:t>
            </a:r>
            <a:endParaRPr lang="en-IN" sz="2400" dirty="0"/>
          </a:p>
          <a:p>
            <a:pPr lvl="1" algn="just"/>
            <a:r>
              <a:rPr lang="en-US" sz="2400" dirty="0"/>
              <a:t>:- Docker is an open-source platform for building distributed software             using “Containerization”, which packages applications together with their environments to make them more portable and easier to deploy.</a:t>
            </a:r>
            <a:endParaRPr lang="en-US" sz="2400" dirty="0"/>
          </a:p>
          <a:p>
            <a:pPr lvl="1" algn="just"/>
            <a:r>
              <a:rPr lang="en-US" sz="2400" dirty="0"/>
              <a:t>Docker makes it easy to install and run software without needing to manually install and configure a ton of dependencies.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636814"/>
            <a:ext cx="11266061" cy="5715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Docker is a set of </a:t>
            </a:r>
            <a:r>
              <a:rPr lang="en-US" sz="2400" dirty="0" err="1"/>
              <a:t>Paas</a:t>
            </a:r>
            <a:r>
              <a:rPr lang="en-US" sz="2400" dirty="0"/>
              <a:t> products that use OS-level virtualization to deliver software in packages called ‘Containers’.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Docker Engine  :- </a:t>
            </a:r>
            <a:r>
              <a:rPr lang="en-US" sz="2400" dirty="0"/>
              <a:t>The software that hosts container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Docker Image</a:t>
            </a:r>
            <a:r>
              <a:rPr lang="en-US" sz="2400" dirty="0"/>
              <a:t> :- single file with all the dependencies and configuration to run a program the basis of docker container.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Docker Container</a:t>
            </a:r>
            <a:r>
              <a:rPr lang="en-US" sz="2400" dirty="0"/>
              <a:t> :-  in which application resides and executes isolated set of hardware resources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506186"/>
            <a:ext cx="11200747" cy="5829300"/>
          </a:xfrm>
        </p:spPr>
        <p:txBody>
          <a:bodyPr>
            <a:normAutofit/>
          </a:bodyPr>
          <a:lstStyle/>
          <a:p>
            <a:r>
              <a:rPr lang="en-IN" sz="2400" dirty="0"/>
              <a:t>Docker File :- </a:t>
            </a:r>
            <a:r>
              <a:rPr lang="en-US" sz="2400" dirty="0"/>
              <a:t>Is instructions to build Docker image.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FROM: for a base image, the command must be on top of the docker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RUN: To execute Command, it will create a layer in the image.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COPY: Copy files from the local system (docker VM) we need to provide a source, destination(We can't download file from the internet and any remote directory)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ADD: Similar to copy but, it provides a feature to download files from the internet, also </a:t>
            </a:r>
            <a:r>
              <a:rPr lang="en-US" sz="2400" dirty="0" err="1"/>
              <a:t>weextract</a:t>
            </a:r>
            <a:r>
              <a:rPr lang="en-US" sz="2400" dirty="0"/>
              <a:t> files at the docker image side.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4157" y="620486"/>
            <a:ext cx="11087099" cy="57803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WORKDIR: To set a working directory for a container.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CMD: Execute commands but during container creation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                                          COMMANDS:-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Find an existing image in </a:t>
            </a:r>
            <a:r>
              <a:rPr lang="en-IN" sz="2400" dirty="0" err="1"/>
              <a:t>dockerhub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$ docker search IMAGE NAME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Download an image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$ docker pull IMAGE[:TAG]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5171" y="636814"/>
            <a:ext cx="11315700" cy="56986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Upload an image to a repository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$ docker push IMAGE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400" dirty="0"/>
              <a:t>Delete an image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$ docker rmi IMAGE</a:t>
            </a:r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Show a list of all images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$ docker images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builds image from </a:t>
            </a:r>
            <a:r>
              <a:rPr lang="en-IN" sz="2400" dirty="0" err="1"/>
              <a:t>dockerfile</a:t>
            </a:r>
            <a:r>
              <a:rPr lang="en-IN" sz="2400" dirty="0"/>
              <a:t> :- docker build –t </a:t>
            </a:r>
            <a:r>
              <a:rPr lang="en-IN" sz="2400" dirty="0" err="1"/>
              <a:t>image:tag</a:t>
            </a:r>
            <a:r>
              <a:rPr lang="en-IN" sz="2400" dirty="0"/>
              <a:t> : 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489857"/>
            <a:ext cx="11184419" cy="6071281"/>
          </a:xfrm>
        </p:spPr>
        <p:txBody>
          <a:bodyPr>
            <a:normAutofit/>
          </a:bodyPr>
          <a:lstStyle/>
          <a:p>
            <a:r>
              <a:rPr lang="en-IN" sz="2400" dirty="0"/>
              <a:t>                                                    CONTAINERS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Show a list of running containers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$ docker </a:t>
            </a:r>
            <a:r>
              <a:rPr lang="en-IN" sz="2400" dirty="0" err="1"/>
              <a:t>ps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Show a list of all containers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$ docker </a:t>
            </a:r>
            <a:r>
              <a:rPr lang="en-IN" sz="2400" dirty="0" err="1"/>
              <a:t>ps</a:t>
            </a:r>
            <a:r>
              <a:rPr lang="en-IN" sz="2400" dirty="0"/>
              <a:t> -a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Delete a container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$ docker rm CONTAINER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0312" y="293914"/>
            <a:ext cx="11331375" cy="6564086"/>
          </a:xfrm>
        </p:spPr>
        <p:txBody>
          <a:bodyPr>
            <a:noAutofit/>
          </a:bodyPr>
          <a:lstStyle/>
          <a:p>
            <a:r>
              <a:rPr lang="en-IN" sz="2400" dirty="0"/>
              <a:t>Info and Stats</a:t>
            </a:r>
            <a:endParaRPr lang="en-IN" sz="2400" dirty="0"/>
          </a:p>
          <a:p>
            <a:r>
              <a:rPr lang="en-IN" sz="2400" dirty="0"/>
              <a:t>● Login to a registry</a:t>
            </a:r>
            <a:endParaRPr lang="en-IN" sz="2400" dirty="0"/>
          </a:p>
          <a:p>
            <a:r>
              <a:rPr lang="en-IN" sz="2400" dirty="0"/>
              <a:t>$ docker login</a:t>
            </a:r>
            <a:endParaRPr lang="en-IN" sz="2400" dirty="0"/>
          </a:p>
          <a:p>
            <a:r>
              <a:rPr lang="en-IN" sz="2400" dirty="0"/>
              <a:t>● Logout of a registry</a:t>
            </a:r>
            <a:endParaRPr lang="en-IN" sz="2400" dirty="0"/>
          </a:p>
          <a:p>
            <a:r>
              <a:rPr lang="en-IN" sz="2400" dirty="0"/>
              <a:t>$ docker logout</a:t>
            </a:r>
            <a:endParaRPr lang="en-IN" sz="2400" dirty="0"/>
          </a:p>
          <a:p>
            <a:r>
              <a:rPr lang="en-IN" sz="2400" dirty="0"/>
              <a:t>● Show installed docker version</a:t>
            </a:r>
            <a:endParaRPr lang="en-IN" sz="2400" dirty="0"/>
          </a:p>
          <a:p>
            <a:r>
              <a:rPr lang="en-IN" sz="2400" dirty="0"/>
              <a:t>$ docker version</a:t>
            </a:r>
            <a:endParaRPr lang="en-IN" sz="2400" dirty="0"/>
          </a:p>
          <a:p>
            <a:r>
              <a:rPr lang="en-IN" sz="2400" dirty="0"/>
              <a:t>● Show the logs of a container:-$ docker logs CONTAINER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473529"/>
            <a:ext cx="11462004" cy="5910941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                                             Docker Volume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Volumes are directories and files that exist on the host file system outside of the docker</a:t>
            </a:r>
            <a:endParaRPr lang="en-US" sz="2400" dirty="0"/>
          </a:p>
          <a:p>
            <a:r>
              <a:rPr lang="en-US" sz="2400" dirty="0"/>
              <a:t>    container.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Docker containers are used to run applications in an isolated environment. By default, all</a:t>
            </a:r>
            <a:endParaRPr lang="en-US" sz="2400" dirty="0"/>
          </a:p>
          <a:p>
            <a:r>
              <a:rPr lang="en-US" sz="2400" dirty="0"/>
              <a:t>    the changes inside the container is lost when the container stops.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If we want to keep the data between runs, Docker Volumes can help.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These volumes are used to persist data and share data between docker containers.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3362</Words>
  <Application>WPS Presentation</Application>
  <PresentationFormat>Widescreen</PresentationFormat>
  <Paragraphs>87</Paragraphs>
  <Slides>12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Segoe UI</vt:lpstr>
      <vt:lpstr>Segoe UI Light</vt:lpstr>
      <vt:lpstr>Microsoft YaHei</vt:lpstr>
      <vt:lpstr>Arial Unicode MS</vt:lpstr>
      <vt:lpstr>Calibri</vt:lpstr>
      <vt:lpstr>Segoe UI Semibold</vt:lpstr>
      <vt:lpstr>Segoe UI</vt:lpstr>
      <vt:lpstr>SimHei</vt:lpstr>
      <vt:lpstr>Times New Roman</vt:lpstr>
      <vt:lpstr>WelcomeDoc</vt:lpstr>
      <vt:lpstr>                   DOCKER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DOCKER</dc:title>
  <dc:creator>Nayan Dhoble</dc:creator>
  <cp:lastModifiedBy>Malkeet</cp:lastModifiedBy>
  <cp:revision>2</cp:revision>
  <dcterms:created xsi:type="dcterms:W3CDTF">2022-11-18T10:25:00Z</dcterms:created>
  <dcterms:modified xsi:type="dcterms:W3CDTF">2022-11-20T18:47:52Z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999502B759854DC0967E7CB2C2D13C4A</vt:lpwstr>
  </property>
  <property fmtid="{D5CDD505-2E9C-101B-9397-08002B2CF9AE}" pid="3" name="KSOProductBuildVer">
    <vt:lpwstr>1033-11.2.0.11380</vt:lpwstr>
  </property>
</Properties>
</file>