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9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79" d="100"/>
          <a:sy n="79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mithakongi/Infobell-Openshift-Daily-Work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 Pimple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ndwritten thank you and smiley face on a sticky note">
            <a:extLst>
              <a:ext uri="{FF2B5EF4-FFF2-40B4-BE49-F238E27FC236}">
                <a16:creationId xmlns:a16="http://schemas.microsoft.com/office/drawing/2014/main" id="{9C0272FB-0C27-B705-454E-097743DE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14" y="1982549"/>
            <a:ext cx="5049430" cy="34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3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ED1-61FD-3022-0D5B-B9F25D9D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</a:t>
            </a:r>
            <a:r>
              <a:rPr lang="en-US" dirty="0" err="1"/>
              <a:t>Github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03BE-70CB-5389-8A5F-0B5398FF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 Git tool used for source code management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Light"/>
              </a:rPr>
              <a:t>Git stores your source code and its full development history locally in a repository.</a:t>
            </a:r>
            <a:endParaRPr lang="en-US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Git is a distributed, open-source version control system (VCS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that enables you to store code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Light"/>
              </a:rPr>
              <a:t>It also </a:t>
            </a:r>
            <a:r>
              <a:rPr lang="en-US" b="1" dirty="0">
                <a:solidFill>
                  <a:srgbClr val="333333"/>
                </a:solidFill>
                <a:latin typeface="AmazonEmberLight"/>
              </a:rPr>
              <a:t>helps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Light"/>
              </a:rPr>
              <a:t>merge code changes, and revert to earlier code version when needed</a:t>
            </a:r>
            <a:r>
              <a:rPr lang="en-US" i="0" dirty="0">
                <a:solidFill>
                  <a:srgbClr val="333333"/>
                </a:solidFill>
                <a:effectLst/>
                <a:latin typeface="AmazonEmberLight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1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7DBF-1682-BE96-77E7-861D3AF3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511-25D4-D246-C0BC-B1D57244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2E475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today, </a:t>
            </a:r>
            <a:r>
              <a:rPr lang="en-US" b="0" i="0" u="none" strike="noStrike" dirty="0">
                <a:solidFill>
                  <a:srgbClr val="0B848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</a:t>
            </a:r>
            <a:r>
              <a:rPr lang="en-US" b="0" i="0" dirty="0">
                <a:solidFill>
                  <a:srgbClr val="2E475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one of the most popular resources for developers to share code and work on projects together. It’s free, easy to use, and has become central in the movement toward open-source software</a:t>
            </a: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GitHub is a code hosting platform for collaboration and version control.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GitHub lets you (and others) work together on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11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B570-E3ED-1D6C-55CE-21456EC1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working</a:t>
            </a:r>
          </a:p>
        </p:txBody>
      </p:sp>
      <p:pic>
        <p:nvPicPr>
          <p:cNvPr id="1026" name="Picture 2" descr="Git Architechture - Git Tutorial - Edureka">
            <a:extLst>
              <a:ext uri="{FF2B5EF4-FFF2-40B4-BE49-F238E27FC236}">
                <a16:creationId xmlns:a16="http://schemas.microsoft.com/office/drawing/2014/main" id="{ADA0AB88-9642-4572-18ED-16B8439EF0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00" y="2016125"/>
            <a:ext cx="36793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6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AA80-4BDB-9041-384F-2E48692A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commmands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8E89D-5D7D-AC6E-9695-50ED61EB4094}"/>
              </a:ext>
            </a:extLst>
          </p:cNvPr>
          <p:cNvSpPr txBox="1"/>
          <p:nvPr/>
        </p:nvSpPr>
        <p:spPr>
          <a:xfrm>
            <a:off x="1529395" y="2271267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$ git --version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47DE1-C56B-AD3C-775B-D6A9847E092D}"/>
              </a:ext>
            </a:extLst>
          </p:cNvPr>
          <p:cNvSpPr txBox="1"/>
          <p:nvPr/>
        </p:nvSpPr>
        <p:spPr>
          <a:xfrm>
            <a:off x="1666957" y="3133809"/>
            <a:ext cx="610139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</a:rPr>
              <a:t>$git </a:t>
            </a:r>
            <a:r>
              <a:rPr lang="en-IN" sz="1600" dirty="0" err="1">
                <a:effectLst/>
                <a:latin typeface="Calibri" panose="020F0502020204030204" pitchFamily="34" charset="0"/>
              </a:rPr>
              <a:t>init</a:t>
            </a:r>
            <a:endParaRPr lang="en-IN" sz="1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$git config --global user.name "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VishStrong</a:t>
            </a:r>
            <a:r>
              <a:rPr lang="en-IN" sz="1800" dirty="0">
                <a:effectLst/>
                <a:latin typeface="Calibri" panose="020F0502020204030204" pitchFamily="34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$git config --global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en-IN" sz="1800" dirty="0">
                <a:effectLst/>
                <a:latin typeface="Calibri" panose="020F0502020204030204" pitchFamily="34" charset="0"/>
              </a:rPr>
              <a:t> "vishalpimple0001@gmail.com"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20248-7375-7626-2B70-9D5811E8E92F}"/>
              </a:ext>
            </a:extLst>
          </p:cNvPr>
          <p:cNvSpPr txBox="1"/>
          <p:nvPr/>
        </p:nvSpPr>
        <p:spPr>
          <a:xfrm>
            <a:off x="1529395" y="4678549"/>
            <a:ext cx="6101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</a:rPr>
              <a:t>$ git remote add  origin  </a:t>
            </a:r>
            <a:r>
              <a:rPr lang="en-IN" sz="1800" dirty="0">
                <a:effectLst/>
                <a:latin typeface="Calibri" panose="020F0502020204030204" pitchFamily="34" charset="0"/>
                <a:hlinkClick r:id="rId2"/>
              </a:rPr>
              <a:t>https://github.com/sushmithakongi/Infobell-Openshift-Daily-Work.git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9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E5D4-BF81-4E4C-7AB6-47344725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0B88-30E0-46FA-432B-01718E7B5089}"/>
              </a:ext>
            </a:extLst>
          </p:cNvPr>
          <p:cNvSpPr txBox="1"/>
          <p:nvPr/>
        </p:nvSpPr>
        <p:spPr>
          <a:xfrm>
            <a:off x="1327093" y="2784483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git pull origin VishalP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git branch VishalP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git checkout VishalP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F0182-D8BB-4E98-4855-9CFA33D1E4A7}"/>
              </a:ext>
            </a:extLst>
          </p:cNvPr>
          <p:cNvSpPr txBox="1"/>
          <p:nvPr/>
        </p:nvSpPr>
        <p:spPr>
          <a:xfrm>
            <a:off x="1451579" y="4339088"/>
            <a:ext cx="6101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git add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git commit -m "first commit"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 git push origin VishalP</a:t>
            </a:r>
          </a:p>
        </p:txBody>
      </p:sp>
    </p:spTree>
    <p:extLst>
      <p:ext uri="{BB962C8B-B14F-4D97-AF65-F5344CB8AC3E}">
        <p14:creationId xmlns:p14="http://schemas.microsoft.com/office/powerpoint/2010/main" val="202696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3120-C965-AE07-08FE-9216D670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ED57-B4F0-3A74-5868-28A463C7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$git clone </a:t>
            </a:r>
            <a:r>
              <a:rPr lang="en-IN" dirty="0" err="1"/>
              <a:t>url</a:t>
            </a:r>
            <a:endParaRPr lang="en-IN" dirty="0"/>
          </a:p>
          <a:p>
            <a:r>
              <a:rPr lang="en-IN" dirty="0"/>
              <a:t>$git pull &lt;name&gt;</a:t>
            </a:r>
          </a:p>
          <a:p>
            <a:r>
              <a:rPr lang="en-IN" dirty="0"/>
              <a:t>$Git branch</a:t>
            </a:r>
          </a:p>
          <a:p>
            <a:r>
              <a:rPr lang="en-IN" dirty="0"/>
              <a:t>$Git branch &lt;</a:t>
            </a:r>
            <a:r>
              <a:rPr lang="en-IN" dirty="0" err="1"/>
              <a:t>branchName</a:t>
            </a:r>
            <a:r>
              <a:rPr lang="en-IN" dirty="0"/>
              <a:t>&gt;</a:t>
            </a:r>
          </a:p>
          <a:p>
            <a:r>
              <a:rPr lang="en-IN" dirty="0"/>
              <a:t>$git checkout &lt;branch name&gt;</a:t>
            </a:r>
          </a:p>
          <a:p>
            <a:r>
              <a:rPr lang="en-IN" dirty="0"/>
              <a:t>Git merge &lt;branch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376335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E96-098D-2109-F367-4B23C3D6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6C33-ACBE-6E2B-8422-2EC5C681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gitignore</a:t>
            </a:r>
            <a:r>
              <a:rPr lang="en-IN" dirty="0"/>
              <a:t> file is used for ignoring the file for adding and </a:t>
            </a:r>
            <a:r>
              <a:rPr lang="en-IN" dirty="0" err="1"/>
              <a:t>commiting</a:t>
            </a:r>
            <a:endParaRPr lang="en-IN" dirty="0"/>
          </a:p>
          <a:p>
            <a:r>
              <a:rPr lang="en-IN" dirty="0"/>
              <a:t>Ex.</a:t>
            </a:r>
          </a:p>
          <a:p>
            <a:r>
              <a:rPr lang="en-IN" dirty="0"/>
              <a:t>*.</a:t>
            </a:r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*</a:t>
            </a:r>
            <a:r>
              <a:rPr lang="en-IN" dirty="0" err="1"/>
              <a:t>py</a:t>
            </a:r>
            <a:endParaRPr lang="en-IN" dirty="0"/>
          </a:p>
          <a:p>
            <a:r>
              <a:rPr lang="en-IN" dirty="0"/>
              <a:t>*.html</a:t>
            </a:r>
          </a:p>
        </p:txBody>
      </p:sp>
    </p:spTree>
    <p:extLst>
      <p:ext uri="{BB962C8B-B14F-4D97-AF65-F5344CB8AC3E}">
        <p14:creationId xmlns:p14="http://schemas.microsoft.com/office/powerpoint/2010/main" val="158242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23C0-FEDF-A1D6-7E4C-7876A754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</a:t>
            </a:r>
            <a:r>
              <a:rPr lang="en-IN" dirty="0" err="1"/>
              <a:t>helpfull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71A5-DB1C-BD18-2406-3EABED63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status</a:t>
            </a:r>
          </a:p>
          <a:p>
            <a:r>
              <a:rPr lang="en-IN" dirty="0"/>
              <a:t>Git log</a:t>
            </a:r>
          </a:p>
          <a:p>
            <a:r>
              <a:rPr lang="en-IN" dirty="0"/>
              <a:t>Git log –</a:t>
            </a:r>
            <a:r>
              <a:rPr lang="en-IN" dirty="0" err="1"/>
              <a:t>oneline</a:t>
            </a:r>
            <a:endParaRPr lang="en-IN" dirty="0"/>
          </a:p>
          <a:p>
            <a:r>
              <a:rPr lang="en-IN" dirty="0"/>
              <a:t>Git remote show</a:t>
            </a:r>
          </a:p>
          <a:p>
            <a:r>
              <a:rPr lang="en-IN" dirty="0"/>
              <a:t>Git remote rm origin</a:t>
            </a:r>
          </a:p>
          <a:p>
            <a:r>
              <a:rPr lang="en-IN" dirty="0"/>
              <a:t>Git revert &lt;commit Id&gt;</a:t>
            </a:r>
          </a:p>
          <a:p>
            <a:r>
              <a:rPr lang="en-IN" dirty="0"/>
              <a:t>Git reset –hard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4900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tf00001245_wac</Template>
  <TotalTime>120</TotalTime>
  <Words>305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AmazonEmberLight</vt:lpstr>
      <vt:lpstr>Arial</vt:lpstr>
      <vt:lpstr>Arial</vt:lpstr>
      <vt:lpstr>Calibri</vt:lpstr>
      <vt:lpstr>Gill Sans MT</vt:lpstr>
      <vt:lpstr>Lexend Deca</vt:lpstr>
      <vt:lpstr>Verdana</vt:lpstr>
      <vt:lpstr>Gallery</vt:lpstr>
      <vt:lpstr>Git And GitHub</vt:lpstr>
      <vt:lpstr>What is Git and Github?</vt:lpstr>
      <vt:lpstr>What is github</vt:lpstr>
      <vt:lpstr>Git working</vt:lpstr>
      <vt:lpstr>commmands</vt:lpstr>
      <vt:lpstr>important</vt:lpstr>
      <vt:lpstr>commands</vt:lpstr>
      <vt:lpstr>Ignoring files</vt:lpstr>
      <vt:lpstr>Other helpfull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Vishal Pimple</dc:creator>
  <cp:lastModifiedBy>Vishal Pimple</cp:lastModifiedBy>
  <cp:revision>5</cp:revision>
  <dcterms:created xsi:type="dcterms:W3CDTF">2022-11-04T09:31:46Z</dcterms:created>
  <dcterms:modified xsi:type="dcterms:W3CDTF">2022-11-04T11:31:51Z</dcterms:modified>
</cp:coreProperties>
</file>