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7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45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1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0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4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7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5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85BB-4F6D-A2F6-384A-F82D52C4C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9C6E-6DC8-8F5E-A3D3-12CDC138C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GOKUL S</a:t>
            </a:r>
          </a:p>
        </p:txBody>
      </p:sp>
    </p:spTree>
    <p:extLst>
      <p:ext uri="{BB962C8B-B14F-4D97-AF65-F5344CB8AC3E}">
        <p14:creationId xmlns:p14="http://schemas.microsoft.com/office/powerpoint/2010/main" val="39024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E2D17-2F30-D07B-7E2D-7326855A8B24}"/>
              </a:ext>
            </a:extLst>
          </p:cNvPr>
          <p:cNvSpPr txBox="1"/>
          <p:nvPr/>
        </p:nvSpPr>
        <p:spPr>
          <a:xfrm>
            <a:off x="1371600" y="1119673"/>
            <a:ext cx="97878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ll</a:t>
            </a:r>
            <a:r>
              <a:rPr lang="en-IN" dirty="0"/>
              <a:t> –</a:t>
            </a:r>
            <a:r>
              <a:rPr lang="en-IN" dirty="0" err="1"/>
              <a:t>lh</a:t>
            </a:r>
            <a:r>
              <a:rPr lang="en-IN" dirty="0"/>
              <a:t> : shows content of directory in human readable format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pwd</a:t>
            </a:r>
            <a:r>
              <a:rPr lang="en-IN" dirty="0"/>
              <a:t>: present 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mkdir</a:t>
            </a:r>
            <a:r>
              <a:rPr lang="en-IN" dirty="0"/>
              <a:t> &lt;name&gt; : creates new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cd &lt;name&gt; moves into the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cat filename : displays content of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grep “string” &lt;filename&gt; : searches string in the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rm –</a:t>
            </a:r>
            <a:r>
              <a:rPr lang="en-IN" dirty="0" err="1"/>
              <a:t>rvf</a:t>
            </a:r>
            <a:r>
              <a:rPr lang="en-IN" dirty="0"/>
              <a:t> &lt;file&gt; :deletes forcefully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chmod</a:t>
            </a:r>
            <a:r>
              <a:rPr lang="en-IN" dirty="0"/>
              <a:t> 777 &lt;file.sh&gt; : gives r, w, x permissions to u, g,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46247-6125-E741-74BD-04AC59C40791}"/>
              </a:ext>
            </a:extLst>
          </p:cNvPr>
          <p:cNvSpPr txBox="1"/>
          <p:nvPr/>
        </p:nvSpPr>
        <p:spPr>
          <a:xfrm>
            <a:off x="1240971" y="1054359"/>
            <a:ext cx="101983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:statistics of </a:t>
            </a:r>
            <a:r>
              <a:rPr lang="en-IN" dirty="0" err="1"/>
              <a:t>cpu</a:t>
            </a:r>
            <a:r>
              <a:rPr lang="en-IN" dirty="0"/>
              <a:t> and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–c : only </a:t>
            </a:r>
            <a:r>
              <a:rPr lang="en-IN" dirty="0" err="1"/>
              <a:t>cpu</a:t>
            </a:r>
            <a:r>
              <a:rPr lang="en-IN" dirty="0"/>
              <a:t>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htop</a:t>
            </a:r>
            <a:r>
              <a:rPr lang="en-IN" dirty="0"/>
              <a:t> : resource usage of processes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fdisk</a:t>
            </a:r>
            <a:r>
              <a:rPr lang="en-IN" dirty="0"/>
              <a:t> –l : lists the disks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fdisk</a:t>
            </a:r>
            <a:r>
              <a:rPr lang="en-IN" dirty="0"/>
              <a:t> &lt;disk&gt; enters into </a:t>
            </a:r>
            <a:r>
              <a:rPr lang="en-IN" dirty="0" err="1"/>
              <a:t>fdisk</a:t>
            </a:r>
            <a:r>
              <a:rPr lang="en-IN" dirty="0"/>
              <a:t> command mode of that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command mode, select suitable option to do disk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lsblk</a:t>
            </a:r>
            <a:r>
              <a:rPr lang="en-IN" dirty="0"/>
              <a:t> : lists the disks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 &lt;</a:t>
            </a:r>
            <a:r>
              <a:rPr lang="en-IN" dirty="0" err="1"/>
              <a:t>cmd</a:t>
            </a:r>
            <a:r>
              <a:rPr lang="en-IN" dirty="0"/>
              <a:t>&gt;: displays the entire description of the </a:t>
            </a:r>
            <a:r>
              <a:rPr lang="en-IN" dirty="0" err="1"/>
              <a:t>cmd</a:t>
            </a:r>
            <a:r>
              <a:rPr lang="en-IN" dirty="0"/>
              <a:t> in the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uptime :how long the system has been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whatis</a:t>
            </a:r>
            <a:r>
              <a:rPr lang="en-IN" dirty="0"/>
              <a:t> &lt;</a:t>
            </a:r>
            <a:r>
              <a:rPr lang="en-IN" dirty="0" err="1"/>
              <a:t>cmd</a:t>
            </a:r>
            <a:r>
              <a:rPr lang="en-IN" dirty="0"/>
              <a:t>&gt; shows what the </a:t>
            </a:r>
            <a:r>
              <a:rPr lang="en-IN" dirty="0" err="1"/>
              <a:t>cmd</a:t>
            </a:r>
            <a:r>
              <a:rPr lang="en-IN"/>
              <a:t> does in a line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28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</TotalTime>
  <Words>187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LINUX COMMANDS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Gokul S</dc:creator>
  <cp:lastModifiedBy>Gokul S</cp:lastModifiedBy>
  <cp:revision>21</cp:revision>
  <dcterms:created xsi:type="dcterms:W3CDTF">2022-11-09T15:35:09Z</dcterms:created>
  <dcterms:modified xsi:type="dcterms:W3CDTF">2022-11-10T08:51:18Z</dcterms:modified>
</cp:coreProperties>
</file>