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F8350EFB-2EC3-4F8F-8EF4-61C62A8CA489}"/>
    <pc:docChg chg="undo custSel addSld delSld modSld">
      <pc:chgData name="Aniket Khupte" userId="6c1723ed7e00557a" providerId="LiveId" clId="{F8350EFB-2EC3-4F8F-8EF4-61C62A8CA489}" dt="2022-11-18T08:56:17.442" v="959" actId="1076"/>
      <pc:docMkLst>
        <pc:docMk/>
      </pc:docMkLst>
      <pc:sldChg chg="new del">
        <pc:chgData name="Aniket Khupte" userId="6c1723ed7e00557a" providerId="LiveId" clId="{F8350EFB-2EC3-4F8F-8EF4-61C62A8CA489}" dt="2022-11-18T08:10:53.948" v="3" actId="2696"/>
        <pc:sldMkLst>
          <pc:docMk/>
          <pc:sldMk cId="1808173558" sldId="256"/>
        </pc:sldMkLst>
      </pc:sldChg>
      <pc:sldChg chg="addSp new">
        <pc:chgData name="Aniket Khupte" userId="6c1723ed7e00557a" providerId="LiveId" clId="{F8350EFB-2EC3-4F8F-8EF4-61C62A8CA489}" dt="2022-11-18T08:10:43.482" v="2"/>
        <pc:sldMkLst>
          <pc:docMk/>
          <pc:sldMk cId="3354112434" sldId="257"/>
        </pc:sldMkLst>
        <pc:picChg chg="add">
          <ac:chgData name="Aniket Khupte" userId="6c1723ed7e00557a" providerId="LiveId" clId="{F8350EFB-2EC3-4F8F-8EF4-61C62A8CA489}" dt="2022-11-18T08:10:43.482" v="2"/>
          <ac:picMkLst>
            <pc:docMk/>
            <pc:sldMk cId="3354112434" sldId="257"/>
            <ac:picMk id="1026" creationId="{7ADF5A24-574D-6087-F8FD-C033E31364B8}"/>
          </ac:picMkLst>
        </pc:picChg>
      </pc:sldChg>
      <pc:sldChg chg="modSp new mod setBg">
        <pc:chgData name="Aniket Khupte" userId="6c1723ed7e00557a" providerId="LiveId" clId="{F8350EFB-2EC3-4F8F-8EF4-61C62A8CA489}" dt="2022-11-18T08:18:25.345" v="122"/>
        <pc:sldMkLst>
          <pc:docMk/>
          <pc:sldMk cId="3449228540" sldId="258"/>
        </pc:sldMkLst>
        <pc:spChg chg="mod">
          <ac:chgData name="Aniket Khupte" userId="6c1723ed7e00557a" providerId="LiveId" clId="{F8350EFB-2EC3-4F8F-8EF4-61C62A8CA489}" dt="2022-11-18T08:18:25.345" v="122"/>
          <ac:spMkLst>
            <pc:docMk/>
            <pc:sldMk cId="3449228540" sldId="258"/>
            <ac:spMk id="2" creationId="{41BB7935-422F-731C-2869-ADAFCA034B1F}"/>
          </ac:spMkLst>
        </pc:spChg>
        <pc:spChg chg="mod">
          <ac:chgData name="Aniket Khupte" userId="6c1723ed7e00557a" providerId="LiveId" clId="{F8350EFB-2EC3-4F8F-8EF4-61C62A8CA489}" dt="2022-11-18T08:18:25.345" v="122"/>
          <ac:spMkLst>
            <pc:docMk/>
            <pc:sldMk cId="3449228540" sldId="258"/>
            <ac:spMk id="3" creationId="{51157B23-D3F8-2359-C98D-CF8B116DE327}"/>
          </ac:spMkLst>
        </pc:spChg>
      </pc:sldChg>
      <pc:sldChg chg="modSp new mod">
        <pc:chgData name="Aniket Khupte" userId="6c1723ed7e00557a" providerId="LiveId" clId="{F8350EFB-2EC3-4F8F-8EF4-61C62A8CA489}" dt="2022-11-18T08:19:17.089" v="165" actId="20577"/>
        <pc:sldMkLst>
          <pc:docMk/>
          <pc:sldMk cId="2988732528" sldId="259"/>
        </pc:sldMkLst>
        <pc:spChg chg="mod">
          <ac:chgData name="Aniket Khupte" userId="6c1723ed7e00557a" providerId="LiveId" clId="{F8350EFB-2EC3-4F8F-8EF4-61C62A8CA489}" dt="2022-11-18T08:18:41.923" v="124" actId="113"/>
          <ac:spMkLst>
            <pc:docMk/>
            <pc:sldMk cId="2988732528" sldId="259"/>
            <ac:spMk id="2" creationId="{180F8B1B-0296-0407-3B81-69217C71748B}"/>
          </ac:spMkLst>
        </pc:spChg>
        <pc:spChg chg="mod">
          <ac:chgData name="Aniket Khupte" userId="6c1723ed7e00557a" providerId="LiveId" clId="{F8350EFB-2EC3-4F8F-8EF4-61C62A8CA489}" dt="2022-11-18T08:19:17.089" v="165" actId="20577"/>
          <ac:spMkLst>
            <pc:docMk/>
            <pc:sldMk cId="2988732528" sldId="259"/>
            <ac:spMk id="3" creationId="{2EBE00FC-03AD-F77B-5C99-6A95DA2337FD}"/>
          </ac:spMkLst>
        </pc:spChg>
      </pc:sldChg>
      <pc:sldChg chg="modSp new mod">
        <pc:chgData name="Aniket Khupte" userId="6c1723ed7e00557a" providerId="LiveId" clId="{F8350EFB-2EC3-4F8F-8EF4-61C62A8CA489}" dt="2022-11-18T08:25:04.462" v="267" actId="108"/>
        <pc:sldMkLst>
          <pc:docMk/>
          <pc:sldMk cId="2897810590" sldId="260"/>
        </pc:sldMkLst>
        <pc:spChg chg="mod">
          <ac:chgData name="Aniket Khupte" userId="6c1723ed7e00557a" providerId="LiveId" clId="{F8350EFB-2EC3-4F8F-8EF4-61C62A8CA489}" dt="2022-11-18T08:20:12.562" v="191" actId="113"/>
          <ac:spMkLst>
            <pc:docMk/>
            <pc:sldMk cId="2897810590" sldId="260"/>
            <ac:spMk id="2" creationId="{FA3CB360-72CA-C0ED-7AD2-6F2FEADEF1B6}"/>
          </ac:spMkLst>
        </pc:spChg>
        <pc:spChg chg="mod">
          <ac:chgData name="Aniket Khupte" userId="6c1723ed7e00557a" providerId="LiveId" clId="{F8350EFB-2EC3-4F8F-8EF4-61C62A8CA489}" dt="2022-11-18T08:25:04.462" v="267" actId="108"/>
          <ac:spMkLst>
            <pc:docMk/>
            <pc:sldMk cId="2897810590" sldId="260"/>
            <ac:spMk id="3" creationId="{B3D80336-06B8-057E-C639-27EFBF6593E0}"/>
          </ac:spMkLst>
        </pc:spChg>
      </pc:sldChg>
      <pc:sldChg chg="modSp new mod">
        <pc:chgData name="Aniket Khupte" userId="6c1723ed7e00557a" providerId="LiveId" clId="{F8350EFB-2EC3-4F8F-8EF4-61C62A8CA489}" dt="2022-11-18T08:25:31.437" v="271" actId="108"/>
        <pc:sldMkLst>
          <pc:docMk/>
          <pc:sldMk cId="2292932569" sldId="261"/>
        </pc:sldMkLst>
        <pc:spChg chg="mod">
          <ac:chgData name="Aniket Khupte" userId="6c1723ed7e00557a" providerId="LiveId" clId="{F8350EFB-2EC3-4F8F-8EF4-61C62A8CA489}" dt="2022-11-18T08:24:40.819" v="263" actId="113"/>
          <ac:spMkLst>
            <pc:docMk/>
            <pc:sldMk cId="2292932569" sldId="261"/>
            <ac:spMk id="2" creationId="{98BF6CAF-02C7-049B-F2B2-9BCB7ECE23CE}"/>
          </ac:spMkLst>
        </pc:spChg>
        <pc:spChg chg="mod">
          <ac:chgData name="Aniket Khupte" userId="6c1723ed7e00557a" providerId="LiveId" clId="{F8350EFB-2EC3-4F8F-8EF4-61C62A8CA489}" dt="2022-11-18T08:25:31.437" v="271" actId="108"/>
          <ac:spMkLst>
            <pc:docMk/>
            <pc:sldMk cId="2292932569" sldId="261"/>
            <ac:spMk id="3" creationId="{02D771E7-D6CE-1A3B-6A98-083D689276DB}"/>
          </ac:spMkLst>
        </pc:spChg>
      </pc:sldChg>
      <pc:sldChg chg="modSp new mod">
        <pc:chgData name="Aniket Khupte" userId="6c1723ed7e00557a" providerId="LiveId" clId="{F8350EFB-2EC3-4F8F-8EF4-61C62A8CA489}" dt="2022-11-18T08:29:04.434" v="363" actId="113"/>
        <pc:sldMkLst>
          <pc:docMk/>
          <pc:sldMk cId="3655431138" sldId="262"/>
        </pc:sldMkLst>
        <pc:spChg chg="mod">
          <ac:chgData name="Aniket Khupte" userId="6c1723ed7e00557a" providerId="LiveId" clId="{F8350EFB-2EC3-4F8F-8EF4-61C62A8CA489}" dt="2022-11-18T08:26:43.515" v="290" actId="113"/>
          <ac:spMkLst>
            <pc:docMk/>
            <pc:sldMk cId="3655431138" sldId="262"/>
            <ac:spMk id="2" creationId="{4AECCE33-8F9A-6B7F-6CB6-96BAF877E486}"/>
          </ac:spMkLst>
        </pc:spChg>
        <pc:spChg chg="mod">
          <ac:chgData name="Aniket Khupte" userId="6c1723ed7e00557a" providerId="LiveId" clId="{F8350EFB-2EC3-4F8F-8EF4-61C62A8CA489}" dt="2022-11-18T08:29:04.434" v="363" actId="113"/>
          <ac:spMkLst>
            <pc:docMk/>
            <pc:sldMk cId="3655431138" sldId="262"/>
            <ac:spMk id="3" creationId="{847A012D-D288-13AE-DAC3-9D7B360824F4}"/>
          </ac:spMkLst>
        </pc:spChg>
      </pc:sldChg>
      <pc:sldChg chg="modSp new mod">
        <pc:chgData name="Aniket Khupte" userId="6c1723ed7e00557a" providerId="LiveId" clId="{F8350EFB-2EC3-4F8F-8EF4-61C62A8CA489}" dt="2022-11-18T08:31:42.061" v="411" actId="113"/>
        <pc:sldMkLst>
          <pc:docMk/>
          <pc:sldMk cId="4139204777" sldId="263"/>
        </pc:sldMkLst>
        <pc:spChg chg="mod">
          <ac:chgData name="Aniket Khupte" userId="6c1723ed7e00557a" providerId="LiveId" clId="{F8350EFB-2EC3-4F8F-8EF4-61C62A8CA489}" dt="2022-11-18T08:29:57.068" v="375" actId="113"/>
          <ac:spMkLst>
            <pc:docMk/>
            <pc:sldMk cId="4139204777" sldId="263"/>
            <ac:spMk id="2" creationId="{73DB1533-9974-8175-26F3-F7581682E45F}"/>
          </ac:spMkLst>
        </pc:spChg>
        <pc:spChg chg="mod">
          <ac:chgData name="Aniket Khupte" userId="6c1723ed7e00557a" providerId="LiveId" clId="{F8350EFB-2EC3-4F8F-8EF4-61C62A8CA489}" dt="2022-11-18T08:31:42.061" v="411" actId="113"/>
          <ac:spMkLst>
            <pc:docMk/>
            <pc:sldMk cId="4139204777" sldId="263"/>
            <ac:spMk id="3" creationId="{69C2E778-828F-6FCA-F92F-0EC2816114F2}"/>
          </ac:spMkLst>
        </pc:spChg>
      </pc:sldChg>
      <pc:sldChg chg="modSp new mod">
        <pc:chgData name="Aniket Khupte" userId="6c1723ed7e00557a" providerId="LiveId" clId="{F8350EFB-2EC3-4F8F-8EF4-61C62A8CA489}" dt="2022-11-18T08:34:05.302" v="446" actId="113"/>
        <pc:sldMkLst>
          <pc:docMk/>
          <pc:sldMk cId="418702229" sldId="264"/>
        </pc:sldMkLst>
        <pc:spChg chg="mod">
          <ac:chgData name="Aniket Khupte" userId="6c1723ed7e00557a" providerId="LiveId" clId="{F8350EFB-2EC3-4F8F-8EF4-61C62A8CA489}" dt="2022-11-18T08:32:44.088" v="416" actId="20577"/>
          <ac:spMkLst>
            <pc:docMk/>
            <pc:sldMk cId="418702229" sldId="264"/>
            <ac:spMk id="2" creationId="{4AE1A63E-D4D6-C08D-E970-E76D6B10A7C0}"/>
          </ac:spMkLst>
        </pc:spChg>
        <pc:spChg chg="mod">
          <ac:chgData name="Aniket Khupte" userId="6c1723ed7e00557a" providerId="LiveId" clId="{F8350EFB-2EC3-4F8F-8EF4-61C62A8CA489}" dt="2022-11-18T08:34:05.302" v="446" actId="113"/>
          <ac:spMkLst>
            <pc:docMk/>
            <pc:sldMk cId="418702229" sldId="264"/>
            <ac:spMk id="3" creationId="{038EEEE6-51FD-470B-BB09-16288A928D0B}"/>
          </ac:spMkLst>
        </pc:spChg>
      </pc:sldChg>
      <pc:sldChg chg="modSp new mod">
        <pc:chgData name="Aniket Khupte" userId="6c1723ed7e00557a" providerId="LiveId" clId="{F8350EFB-2EC3-4F8F-8EF4-61C62A8CA489}" dt="2022-11-18T08:36:14.168" v="496" actId="113"/>
        <pc:sldMkLst>
          <pc:docMk/>
          <pc:sldMk cId="3647379106" sldId="265"/>
        </pc:sldMkLst>
        <pc:spChg chg="mod">
          <ac:chgData name="Aniket Khupte" userId="6c1723ed7e00557a" providerId="LiveId" clId="{F8350EFB-2EC3-4F8F-8EF4-61C62A8CA489}" dt="2022-11-18T08:34:21.079" v="458" actId="113"/>
          <ac:spMkLst>
            <pc:docMk/>
            <pc:sldMk cId="3647379106" sldId="265"/>
            <ac:spMk id="2" creationId="{72DE7B1A-5C8C-5922-BCC4-670E4201428E}"/>
          </ac:spMkLst>
        </pc:spChg>
        <pc:spChg chg="mod">
          <ac:chgData name="Aniket Khupte" userId="6c1723ed7e00557a" providerId="LiveId" clId="{F8350EFB-2EC3-4F8F-8EF4-61C62A8CA489}" dt="2022-11-18T08:36:14.168" v="496" actId="113"/>
          <ac:spMkLst>
            <pc:docMk/>
            <pc:sldMk cId="3647379106" sldId="265"/>
            <ac:spMk id="3" creationId="{32765143-9038-B73E-C547-A4D3B3DAB3AC}"/>
          </ac:spMkLst>
        </pc:spChg>
      </pc:sldChg>
      <pc:sldChg chg="modSp new mod">
        <pc:chgData name="Aniket Khupte" userId="6c1723ed7e00557a" providerId="LiveId" clId="{F8350EFB-2EC3-4F8F-8EF4-61C62A8CA489}" dt="2022-11-18T08:39:55.750" v="560" actId="113"/>
        <pc:sldMkLst>
          <pc:docMk/>
          <pc:sldMk cId="4125715496" sldId="266"/>
        </pc:sldMkLst>
        <pc:spChg chg="mod">
          <ac:chgData name="Aniket Khupte" userId="6c1723ed7e00557a" providerId="LiveId" clId="{F8350EFB-2EC3-4F8F-8EF4-61C62A8CA489}" dt="2022-11-18T08:39:37.007" v="555" actId="14100"/>
          <ac:spMkLst>
            <pc:docMk/>
            <pc:sldMk cId="4125715496" sldId="266"/>
            <ac:spMk id="2" creationId="{27883C19-B968-F41A-BBE0-F5BBF3A8739F}"/>
          </ac:spMkLst>
        </pc:spChg>
        <pc:spChg chg="mod">
          <ac:chgData name="Aniket Khupte" userId="6c1723ed7e00557a" providerId="LiveId" clId="{F8350EFB-2EC3-4F8F-8EF4-61C62A8CA489}" dt="2022-11-18T08:39:55.750" v="560" actId="113"/>
          <ac:spMkLst>
            <pc:docMk/>
            <pc:sldMk cId="4125715496" sldId="266"/>
            <ac:spMk id="3" creationId="{B71282DF-A733-C9FF-9817-1D70928DB072}"/>
          </ac:spMkLst>
        </pc:spChg>
      </pc:sldChg>
      <pc:sldChg chg="modSp new mod">
        <pc:chgData name="Aniket Khupte" userId="6c1723ed7e00557a" providerId="LiveId" clId="{F8350EFB-2EC3-4F8F-8EF4-61C62A8CA489}" dt="2022-11-18T08:41:52.571" v="584" actId="255"/>
        <pc:sldMkLst>
          <pc:docMk/>
          <pc:sldMk cId="4275123921" sldId="267"/>
        </pc:sldMkLst>
        <pc:spChg chg="mod">
          <ac:chgData name="Aniket Khupte" userId="6c1723ed7e00557a" providerId="LiveId" clId="{F8350EFB-2EC3-4F8F-8EF4-61C62A8CA489}" dt="2022-11-18T08:40:51.832" v="565" actId="113"/>
          <ac:spMkLst>
            <pc:docMk/>
            <pc:sldMk cId="4275123921" sldId="267"/>
            <ac:spMk id="2" creationId="{4304FBAC-772D-22B1-41E8-F9C2D44A0184}"/>
          </ac:spMkLst>
        </pc:spChg>
        <pc:spChg chg="mod">
          <ac:chgData name="Aniket Khupte" userId="6c1723ed7e00557a" providerId="LiveId" clId="{F8350EFB-2EC3-4F8F-8EF4-61C62A8CA489}" dt="2022-11-18T08:41:52.571" v="584" actId="255"/>
          <ac:spMkLst>
            <pc:docMk/>
            <pc:sldMk cId="4275123921" sldId="267"/>
            <ac:spMk id="3" creationId="{080B2DD5-1A0E-AC42-A551-C6A34681E62B}"/>
          </ac:spMkLst>
        </pc:spChg>
      </pc:sldChg>
      <pc:sldChg chg="modSp new mod">
        <pc:chgData name="Aniket Khupte" userId="6c1723ed7e00557a" providerId="LiveId" clId="{F8350EFB-2EC3-4F8F-8EF4-61C62A8CA489}" dt="2022-11-18T08:44:53.928" v="700" actId="113"/>
        <pc:sldMkLst>
          <pc:docMk/>
          <pc:sldMk cId="3432260625" sldId="268"/>
        </pc:sldMkLst>
        <pc:spChg chg="mod">
          <ac:chgData name="Aniket Khupte" userId="6c1723ed7e00557a" providerId="LiveId" clId="{F8350EFB-2EC3-4F8F-8EF4-61C62A8CA489}" dt="2022-11-18T08:44:14.038" v="690" actId="14100"/>
          <ac:spMkLst>
            <pc:docMk/>
            <pc:sldMk cId="3432260625" sldId="268"/>
            <ac:spMk id="2" creationId="{0CD42805-2842-D447-ACBB-A87FDA62087C}"/>
          </ac:spMkLst>
        </pc:spChg>
        <pc:spChg chg="mod">
          <ac:chgData name="Aniket Khupte" userId="6c1723ed7e00557a" providerId="LiveId" clId="{F8350EFB-2EC3-4F8F-8EF4-61C62A8CA489}" dt="2022-11-18T08:44:53.928" v="700" actId="113"/>
          <ac:spMkLst>
            <pc:docMk/>
            <pc:sldMk cId="3432260625" sldId="268"/>
            <ac:spMk id="3" creationId="{6E248628-A7C0-8271-3997-E0AF8D2E1576}"/>
          </ac:spMkLst>
        </pc:spChg>
      </pc:sldChg>
      <pc:sldChg chg="modSp new mod">
        <pc:chgData name="Aniket Khupte" userId="6c1723ed7e00557a" providerId="LiveId" clId="{F8350EFB-2EC3-4F8F-8EF4-61C62A8CA489}" dt="2022-11-18T08:47:03.939" v="772" actId="1076"/>
        <pc:sldMkLst>
          <pc:docMk/>
          <pc:sldMk cId="3472518904" sldId="269"/>
        </pc:sldMkLst>
        <pc:spChg chg="mod">
          <ac:chgData name="Aniket Khupte" userId="6c1723ed7e00557a" providerId="LiveId" clId="{F8350EFB-2EC3-4F8F-8EF4-61C62A8CA489}" dt="2022-11-18T08:47:03.939" v="772" actId="1076"/>
          <ac:spMkLst>
            <pc:docMk/>
            <pc:sldMk cId="3472518904" sldId="269"/>
            <ac:spMk id="2" creationId="{63A3A7F4-8436-FA26-493E-FC636EA7C7C3}"/>
          </ac:spMkLst>
        </pc:spChg>
      </pc:sldChg>
      <pc:sldChg chg="addSp delSp modSp new mod modClrScheme chgLayout">
        <pc:chgData name="Aniket Khupte" userId="6c1723ed7e00557a" providerId="LiveId" clId="{F8350EFB-2EC3-4F8F-8EF4-61C62A8CA489}" dt="2022-11-18T08:51:20.266" v="820" actId="14100"/>
        <pc:sldMkLst>
          <pc:docMk/>
          <pc:sldMk cId="2018744227" sldId="270"/>
        </pc:sldMkLst>
        <pc:spChg chg="del mod ord">
          <ac:chgData name="Aniket Khupte" userId="6c1723ed7e00557a" providerId="LiveId" clId="{F8350EFB-2EC3-4F8F-8EF4-61C62A8CA489}" dt="2022-11-18T08:47:45.997" v="774" actId="700"/>
          <ac:spMkLst>
            <pc:docMk/>
            <pc:sldMk cId="2018744227" sldId="270"/>
            <ac:spMk id="2" creationId="{4F724D0C-C946-9D12-7FDF-5A2F30FD2D56}"/>
          </ac:spMkLst>
        </pc:spChg>
        <pc:spChg chg="add mod ord">
          <ac:chgData name="Aniket Khupte" userId="6c1723ed7e00557a" providerId="LiveId" clId="{F8350EFB-2EC3-4F8F-8EF4-61C62A8CA489}" dt="2022-11-18T08:51:12.939" v="818" actId="20577"/>
          <ac:spMkLst>
            <pc:docMk/>
            <pc:sldMk cId="2018744227" sldId="270"/>
            <ac:spMk id="3" creationId="{F00562EA-CE00-0D5F-6725-4EC9A0BE92B0}"/>
          </ac:spMkLst>
        </pc:spChg>
        <pc:spChg chg="add del mod ord">
          <ac:chgData name="Aniket Khupte" userId="6c1723ed7e00557a" providerId="LiveId" clId="{F8350EFB-2EC3-4F8F-8EF4-61C62A8CA489}" dt="2022-11-18T08:48:39.368" v="789" actId="22"/>
          <ac:spMkLst>
            <pc:docMk/>
            <pc:sldMk cId="2018744227" sldId="270"/>
            <ac:spMk id="4" creationId="{E7E96C04-58EF-5C7D-8919-EDA94B093694}"/>
          </ac:spMkLst>
        </pc:spChg>
        <pc:spChg chg="add del mod ord">
          <ac:chgData name="Aniket Khupte" userId="6c1723ed7e00557a" providerId="LiveId" clId="{F8350EFB-2EC3-4F8F-8EF4-61C62A8CA489}" dt="2022-11-18T08:49:19.635" v="792" actId="22"/>
          <ac:spMkLst>
            <pc:docMk/>
            <pc:sldMk cId="2018744227" sldId="270"/>
            <ac:spMk id="5" creationId="{1E78920F-C3C6-B8FF-DC00-E5BED607BAFB}"/>
          </ac:spMkLst>
        </pc:spChg>
        <pc:picChg chg="add mod ord">
          <ac:chgData name="Aniket Khupte" userId="6c1723ed7e00557a" providerId="LiveId" clId="{F8350EFB-2EC3-4F8F-8EF4-61C62A8CA489}" dt="2022-11-18T08:51:20.266" v="820" actId="14100"/>
          <ac:picMkLst>
            <pc:docMk/>
            <pc:sldMk cId="2018744227" sldId="270"/>
            <ac:picMk id="7" creationId="{C6A18EA0-3CDB-EEA0-5B9C-AC36E6B768FC}"/>
          </ac:picMkLst>
        </pc:picChg>
        <pc:picChg chg="add del mod ord">
          <ac:chgData name="Aniket Khupte" userId="6c1723ed7e00557a" providerId="LiveId" clId="{F8350EFB-2EC3-4F8F-8EF4-61C62A8CA489}" dt="2022-11-18T08:51:00.777" v="804" actId="478"/>
          <ac:picMkLst>
            <pc:docMk/>
            <pc:sldMk cId="2018744227" sldId="270"/>
            <ac:picMk id="9" creationId="{337CA7D5-E13A-D89D-B07A-886D69293DB9}"/>
          </ac:picMkLst>
        </pc:picChg>
      </pc:sldChg>
      <pc:sldChg chg="addSp delSp modSp new mod">
        <pc:chgData name="Aniket Khupte" userId="6c1723ed7e00557a" providerId="LiveId" clId="{F8350EFB-2EC3-4F8F-8EF4-61C62A8CA489}" dt="2022-11-18T08:52:14.001" v="847" actId="1076"/>
        <pc:sldMkLst>
          <pc:docMk/>
          <pc:sldMk cId="2455022054" sldId="271"/>
        </pc:sldMkLst>
        <pc:spChg chg="mod">
          <ac:chgData name="Aniket Khupte" userId="6c1723ed7e00557a" providerId="LiveId" clId="{F8350EFB-2EC3-4F8F-8EF4-61C62A8CA489}" dt="2022-11-18T08:51:42.026" v="841" actId="113"/>
          <ac:spMkLst>
            <pc:docMk/>
            <pc:sldMk cId="2455022054" sldId="271"/>
            <ac:spMk id="2" creationId="{FF583395-40CF-11BB-AAA6-61D6581FB941}"/>
          </ac:spMkLst>
        </pc:spChg>
        <pc:spChg chg="del">
          <ac:chgData name="Aniket Khupte" userId="6c1723ed7e00557a" providerId="LiveId" clId="{F8350EFB-2EC3-4F8F-8EF4-61C62A8CA489}" dt="2022-11-18T08:51:51.929" v="842" actId="22"/>
          <ac:spMkLst>
            <pc:docMk/>
            <pc:sldMk cId="2455022054" sldId="271"/>
            <ac:spMk id="3" creationId="{16757B7F-0996-FF3D-06A3-C007926EAC1E}"/>
          </ac:spMkLst>
        </pc:spChg>
        <pc:picChg chg="add mod ord">
          <ac:chgData name="Aniket Khupte" userId="6c1723ed7e00557a" providerId="LiveId" clId="{F8350EFB-2EC3-4F8F-8EF4-61C62A8CA489}" dt="2022-11-18T08:52:14.001" v="847" actId="1076"/>
          <ac:picMkLst>
            <pc:docMk/>
            <pc:sldMk cId="2455022054" sldId="271"/>
            <ac:picMk id="5" creationId="{E6B08955-0EBC-2A1D-B9B5-811790FEF823}"/>
          </ac:picMkLst>
        </pc:picChg>
      </pc:sldChg>
      <pc:sldChg chg="addSp delSp modSp new mod">
        <pc:chgData name="Aniket Khupte" userId="6c1723ed7e00557a" providerId="LiveId" clId="{F8350EFB-2EC3-4F8F-8EF4-61C62A8CA489}" dt="2022-11-18T08:53:25.869" v="873" actId="1076"/>
        <pc:sldMkLst>
          <pc:docMk/>
          <pc:sldMk cId="990721913" sldId="272"/>
        </pc:sldMkLst>
        <pc:spChg chg="mod">
          <ac:chgData name="Aniket Khupte" userId="6c1723ed7e00557a" providerId="LiveId" clId="{F8350EFB-2EC3-4F8F-8EF4-61C62A8CA489}" dt="2022-11-18T08:52:41.241" v="868" actId="113"/>
          <ac:spMkLst>
            <pc:docMk/>
            <pc:sldMk cId="990721913" sldId="272"/>
            <ac:spMk id="2" creationId="{3F10D921-D005-6F93-0FF0-A69C02728B88}"/>
          </ac:spMkLst>
        </pc:spChg>
        <pc:spChg chg="del">
          <ac:chgData name="Aniket Khupte" userId="6c1723ed7e00557a" providerId="LiveId" clId="{F8350EFB-2EC3-4F8F-8EF4-61C62A8CA489}" dt="2022-11-18T08:53:12.391" v="869" actId="22"/>
          <ac:spMkLst>
            <pc:docMk/>
            <pc:sldMk cId="990721913" sldId="272"/>
            <ac:spMk id="3" creationId="{87FBD397-A64B-CDA7-99DE-C5A653B1CD0B}"/>
          </ac:spMkLst>
        </pc:spChg>
        <pc:picChg chg="add mod ord">
          <ac:chgData name="Aniket Khupte" userId="6c1723ed7e00557a" providerId="LiveId" clId="{F8350EFB-2EC3-4F8F-8EF4-61C62A8CA489}" dt="2022-11-18T08:53:25.869" v="873" actId="1076"/>
          <ac:picMkLst>
            <pc:docMk/>
            <pc:sldMk cId="990721913" sldId="272"/>
            <ac:picMk id="5" creationId="{4BDCC735-9F90-BF03-CA05-54BCDF69AEAE}"/>
          </ac:picMkLst>
        </pc:picChg>
      </pc:sldChg>
      <pc:sldChg chg="addSp delSp modSp new mod">
        <pc:chgData name="Aniket Khupte" userId="6c1723ed7e00557a" providerId="LiveId" clId="{F8350EFB-2EC3-4F8F-8EF4-61C62A8CA489}" dt="2022-11-18T08:54:30.235" v="904" actId="1076"/>
        <pc:sldMkLst>
          <pc:docMk/>
          <pc:sldMk cId="1512757769" sldId="273"/>
        </pc:sldMkLst>
        <pc:spChg chg="mod">
          <ac:chgData name="Aniket Khupte" userId="6c1723ed7e00557a" providerId="LiveId" clId="{F8350EFB-2EC3-4F8F-8EF4-61C62A8CA489}" dt="2022-11-18T08:53:51.983" v="901" actId="113"/>
          <ac:spMkLst>
            <pc:docMk/>
            <pc:sldMk cId="1512757769" sldId="273"/>
            <ac:spMk id="2" creationId="{89788338-4DAB-03E2-C0F1-C136046400B5}"/>
          </ac:spMkLst>
        </pc:spChg>
        <pc:spChg chg="del">
          <ac:chgData name="Aniket Khupte" userId="6c1723ed7e00557a" providerId="LiveId" clId="{F8350EFB-2EC3-4F8F-8EF4-61C62A8CA489}" dt="2022-11-18T08:54:22.351" v="902" actId="22"/>
          <ac:spMkLst>
            <pc:docMk/>
            <pc:sldMk cId="1512757769" sldId="273"/>
            <ac:spMk id="3" creationId="{2F3E5FDF-F4C5-0193-3D6A-BB8805A4D3D6}"/>
          </ac:spMkLst>
        </pc:spChg>
        <pc:picChg chg="add mod ord">
          <ac:chgData name="Aniket Khupte" userId="6c1723ed7e00557a" providerId="LiveId" clId="{F8350EFB-2EC3-4F8F-8EF4-61C62A8CA489}" dt="2022-11-18T08:54:30.235" v="904" actId="1076"/>
          <ac:picMkLst>
            <pc:docMk/>
            <pc:sldMk cId="1512757769" sldId="273"/>
            <ac:picMk id="5" creationId="{894D60AD-7426-9429-5A3C-D08FD06A6A86}"/>
          </ac:picMkLst>
        </pc:picChg>
      </pc:sldChg>
      <pc:sldChg chg="addSp delSp modSp new mod">
        <pc:chgData name="Aniket Khupte" userId="6c1723ed7e00557a" providerId="LiveId" clId="{F8350EFB-2EC3-4F8F-8EF4-61C62A8CA489}" dt="2022-11-18T08:55:29.794" v="931" actId="1076"/>
        <pc:sldMkLst>
          <pc:docMk/>
          <pc:sldMk cId="1694524142" sldId="274"/>
        </pc:sldMkLst>
        <pc:spChg chg="mod">
          <ac:chgData name="Aniket Khupte" userId="6c1723ed7e00557a" providerId="LiveId" clId="{F8350EFB-2EC3-4F8F-8EF4-61C62A8CA489}" dt="2022-11-18T08:54:55.077" v="927" actId="113"/>
          <ac:spMkLst>
            <pc:docMk/>
            <pc:sldMk cId="1694524142" sldId="274"/>
            <ac:spMk id="2" creationId="{B21E2E80-3544-3E0F-E200-C0AE38C35211}"/>
          </ac:spMkLst>
        </pc:spChg>
        <pc:spChg chg="del">
          <ac:chgData name="Aniket Khupte" userId="6c1723ed7e00557a" providerId="LiveId" clId="{F8350EFB-2EC3-4F8F-8EF4-61C62A8CA489}" dt="2022-11-18T08:55:17.566" v="928" actId="22"/>
          <ac:spMkLst>
            <pc:docMk/>
            <pc:sldMk cId="1694524142" sldId="274"/>
            <ac:spMk id="3" creationId="{0CC21DD1-7E83-578F-8049-EE88C07B0326}"/>
          </ac:spMkLst>
        </pc:spChg>
        <pc:picChg chg="add mod ord">
          <ac:chgData name="Aniket Khupte" userId="6c1723ed7e00557a" providerId="LiveId" clId="{F8350EFB-2EC3-4F8F-8EF4-61C62A8CA489}" dt="2022-11-18T08:55:29.794" v="931" actId="1076"/>
          <ac:picMkLst>
            <pc:docMk/>
            <pc:sldMk cId="1694524142" sldId="274"/>
            <ac:picMk id="5" creationId="{AD90FE1A-46EA-C7F3-F36C-DF18D256BA1E}"/>
          </ac:picMkLst>
        </pc:picChg>
      </pc:sldChg>
      <pc:sldChg chg="modSp new mod">
        <pc:chgData name="Aniket Khupte" userId="6c1723ed7e00557a" providerId="LiveId" clId="{F8350EFB-2EC3-4F8F-8EF4-61C62A8CA489}" dt="2022-11-18T08:56:17.442" v="959" actId="1076"/>
        <pc:sldMkLst>
          <pc:docMk/>
          <pc:sldMk cId="4151449337" sldId="275"/>
        </pc:sldMkLst>
        <pc:spChg chg="mod">
          <ac:chgData name="Aniket Khupte" userId="6c1723ed7e00557a" providerId="LiveId" clId="{F8350EFB-2EC3-4F8F-8EF4-61C62A8CA489}" dt="2022-11-18T08:56:17.442" v="959" actId="1076"/>
          <ac:spMkLst>
            <pc:docMk/>
            <pc:sldMk cId="4151449337" sldId="275"/>
            <ac:spMk id="2" creationId="{3F680277-B7EA-4D7C-B3F4-9E39E2CAE7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C86-A8AA-FD54-627C-4C034B640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4064B-D613-6CBA-3656-733E86156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7BF9-5005-70FC-2D76-A381313D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CD2D-B92F-61F6-BFE0-4DC424E6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FD76-3F05-42D2-4980-7A8960D3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DC24-7874-6840-AA0A-0B53C0B9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DAEA-FF18-B2B6-2C90-C7C63D86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FEEA-BBB1-2731-E6C1-DAC2B93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D652-66A0-64EB-AD18-38CB24DC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085F-CC48-7584-D79E-8D19141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3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5BE14-2833-07FC-0355-1C41EFCCA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869E-6087-6B4D-AF96-0ECFFC5FE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8700-CBAA-5ADE-87CE-D21EC5E7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FBCA-E470-4353-114F-9E968A4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C21C-7F3D-E95A-64C1-CF84965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638D-6FD6-5A71-352F-A2F8553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8B58-852B-3C6A-AF9C-555C386E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CED1-796A-0BB5-BCDD-CCF1E662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ED27-C034-C456-9EE0-CD3204D3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56D9-AA8C-0E1F-795E-6A0867FD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ACA4-65C1-CF13-E937-8738E587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FCCB-0D87-98EA-CA65-CDFFE3D0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D0C9-77A2-5935-FEDB-35D19DB1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756D-C8C5-E6E1-6739-9EEA6A2D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D1BF-AAA8-5DA4-55C2-A46DC67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9582-1E69-0A16-4C82-FFEF6C88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A035-A0C3-D577-DE1F-83034ADD5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EC454-5E47-9A1D-A82B-E9ADAB68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2478-BE91-139B-74BB-76A4ADA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4C18-543A-A9CF-4EF0-70CE3FD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C2D9-2B0D-94A8-4114-8C5D59A0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94F9-A138-6635-9EAB-036AACD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9304-7D8B-0E49-8CC3-47825DA4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904BC-000C-3B9B-AAD4-4F55FA8A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929CD-81CC-B4E8-23AA-A2CCCC14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8A202-6BA3-1EEC-6F7A-469FDFA0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6505-6C9F-5BD7-8115-DE54FDB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68448-A749-6B3B-D533-71B1E03C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336A7-8C64-8B92-49C9-54824C66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8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43F-6D5F-B7DB-309B-8060F15B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DD0AF-23C9-C99E-39C7-7FF808E1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AAE55-6D50-F0E4-A144-8C233DB4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BD843-BF70-1FAF-DF79-7F0BD67F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9C686-204C-D2E0-DB46-F88B7859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2B529-6591-A899-D7DD-349BDCBD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230A-902A-4E3B-9F15-66ED3094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C69A-4F3C-E9FF-BF5B-267D8087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3C71-3969-A886-1C6E-B726B00D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CDC1-C1EB-FE3D-ECA3-A50D1DBB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B8E5-48E6-E431-E17E-73B633DA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E867-3E8C-952F-8215-97C2B80C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D3A05-0B93-F1C2-B6F2-A0D11DBA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2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BDB0-BBBA-03CE-C6A5-445C0DDB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18697-570E-CEEE-66AA-B0D5BA9BD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34F9-6426-2C81-961D-427BE98F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6B62-F99A-02FE-A09B-4FED650C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4993-ABDC-DFB0-FE56-4AEFD2B2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8D4E4-ADA5-7F07-9905-0157BE5E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BDF1E-4DC9-AC25-9BD7-0E691DB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BA76-F6B1-4F9B-94F9-E8E0BB9C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183E-2DC6-F190-3A3C-E72DC3967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802-6AB9-41D6-B7B3-F0EF8F53060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14FF-EA9F-2BBF-1B12-5E5EC325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6BA5-2BE4-9D64-523D-A6499DF24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F779-6725-40CF-85C2-CE160D3D3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Logo, symbol, meaning, history, PNG, brand">
            <a:extLst>
              <a:ext uri="{FF2B5EF4-FFF2-40B4-BE49-F238E27FC236}">
                <a16:creationId xmlns:a16="http://schemas.microsoft.com/office/drawing/2014/main" id="{7ADF5A24-574D-6087-F8FD-C033E313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C19-B968-F41A-BBE0-F5BBF3A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and Stats: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82DF-A733-C9FF-9817-1D70928D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479"/>
            <a:ext cx="10515600" cy="5085708"/>
          </a:xfrm>
        </p:spPr>
        <p:txBody>
          <a:bodyPr>
            <a:noAutofit/>
          </a:bodyPr>
          <a:lstStyle/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a registry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login</a:t>
            </a:r>
          </a:p>
          <a:p>
            <a:pPr marL="0" indent="0" algn="l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of a registry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logout</a:t>
            </a:r>
          </a:p>
          <a:p>
            <a:pPr marL="0" indent="0" algn="l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installed docker version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version</a:t>
            </a:r>
          </a:p>
          <a:p>
            <a:pPr marL="0" indent="0" algn="l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logs of a container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logs CONTAINER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FBAC-772D-22B1-41E8-F9C2D44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2DD5-1A0E-AC42-A551-C6A34681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is a YAML file that contains details about the services, networks, and volumes for setting up the Docker application.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Docker Compose to create separate containers, host them and get them to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each other.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will expose a port for communicating with other containers.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2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2805-2842-D447-ACBB-A87FDA6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8628-A7C0-8271-3997-E0AF8D2E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2"/>
            <a:ext cx="10515600" cy="5054492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docker-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by command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up –d 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down the services using this command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down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start all the services using a single command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up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stop all the services using a single command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down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6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A7F4-8436-FA26-493E-FC636EA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9687"/>
            <a:ext cx="10515600" cy="123862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Docker</a:t>
            </a:r>
          </a:p>
        </p:txBody>
      </p:sp>
    </p:spTree>
    <p:extLst>
      <p:ext uri="{BB962C8B-B14F-4D97-AF65-F5344CB8AC3E}">
        <p14:creationId xmlns:p14="http://schemas.microsoft.com/office/powerpoint/2010/main" val="34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0562EA-CE00-0D5F-6725-4EC9A0BE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File: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18EA0-3CDB-EEA0-5B9C-AC36E6B76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15" y="1931543"/>
            <a:ext cx="7188569" cy="4119936"/>
          </a:xfrm>
        </p:spPr>
      </p:pic>
    </p:spTree>
    <p:extLst>
      <p:ext uri="{BB962C8B-B14F-4D97-AF65-F5344CB8AC3E}">
        <p14:creationId xmlns:p14="http://schemas.microsoft.com/office/powerpoint/2010/main" val="201874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3395-40CF-11BB-AAA6-61D6581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08955-0EBC-2A1D-B9B5-811790FEF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556" y="1916719"/>
            <a:ext cx="6396888" cy="4204578"/>
          </a:xfrm>
        </p:spPr>
      </p:pic>
    </p:spTree>
    <p:extLst>
      <p:ext uri="{BB962C8B-B14F-4D97-AF65-F5344CB8AC3E}">
        <p14:creationId xmlns:p14="http://schemas.microsoft.com/office/powerpoint/2010/main" val="24550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D921-D005-6F93-0FF0-A69C0272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file: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CC735-9F90-BF03-CA05-54BCDF69A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221" y="1690688"/>
            <a:ext cx="6054288" cy="4340242"/>
          </a:xfrm>
        </p:spPr>
      </p:pic>
    </p:spTree>
    <p:extLst>
      <p:ext uri="{BB962C8B-B14F-4D97-AF65-F5344CB8AC3E}">
        <p14:creationId xmlns:p14="http://schemas.microsoft.com/office/powerpoint/2010/main" val="99072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8338-4DAB-03E2-C0F1-C1360464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D60AD-7426-9429-5A3C-D08FD06A6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99" y="2496133"/>
            <a:ext cx="6840401" cy="2733413"/>
          </a:xfrm>
        </p:spPr>
      </p:pic>
    </p:spTree>
    <p:extLst>
      <p:ext uri="{BB962C8B-B14F-4D97-AF65-F5344CB8AC3E}">
        <p14:creationId xmlns:p14="http://schemas.microsoft.com/office/powerpoint/2010/main" val="151275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E80-3544-3E0F-E200-C0AE38C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File: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0FE1A-46EA-C7F3-F36C-DF18D256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10" y="1834526"/>
            <a:ext cx="8466980" cy="4016567"/>
          </a:xfrm>
        </p:spPr>
      </p:pic>
    </p:spTree>
    <p:extLst>
      <p:ext uri="{BB962C8B-B14F-4D97-AF65-F5344CB8AC3E}">
        <p14:creationId xmlns:p14="http://schemas.microsoft.com/office/powerpoint/2010/main" val="169452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0277-B7EA-4D7C-B3F4-9E39E2CA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15144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7935-422F-731C-2869-ADAFCA03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Docker: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B23-D3F8-2359-C98D-CF8B116D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an open-source platform for building distributed software using “Containerization”, which packages applications together with their environments to make them more portable and easier to deploy.</a:t>
            </a:r>
          </a:p>
          <a:p>
            <a:endParaRPr lang="en-US" dirty="0"/>
          </a:p>
          <a:p>
            <a:pPr algn="l"/>
            <a:r>
              <a:rPr lang="en-US" dirty="0"/>
              <a:t>Docker makes it easy to install and run software without needing to manually install and configure a ton of dependencies.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28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B1B-0296-0407-3B81-69217C71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00FC-03AD-F77B-5C99-6A95DA23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IN" b="1" dirty="0"/>
              <a:t>Docker Image</a:t>
            </a:r>
          </a:p>
          <a:p>
            <a:pPr marL="0" indent="0" algn="l">
              <a:buNone/>
            </a:pPr>
            <a:r>
              <a:rPr lang="en-US" dirty="0"/>
              <a:t>    The basis of a docker container. Represents a full application.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IN" b="1" dirty="0"/>
              <a:t>Docker Container</a:t>
            </a:r>
          </a:p>
          <a:p>
            <a:pPr marL="0" indent="0" algn="l">
              <a:buNone/>
            </a:pPr>
            <a:r>
              <a:rPr lang="en-IN" dirty="0"/>
              <a:t>    </a:t>
            </a:r>
            <a:r>
              <a:rPr lang="en-US" dirty="0"/>
              <a:t>The standard unit in which the application service resides and executes.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IN" b="1" dirty="0"/>
              <a:t>Docker Engine</a:t>
            </a:r>
          </a:p>
          <a:p>
            <a:pPr marL="0" indent="0" algn="l">
              <a:buNone/>
            </a:pPr>
            <a:r>
              <a:rPr lang="en-IN" dirty="0"/>
              <a:t>    </a:t>
            </a:r>
            <a:r>
              <a:rPr lang="en-US" dirty="0"/>
              <a:t>Creates, ships and runs docker containers deployable on a physical or </a:t>
            </a:r>
          </a:p>
          <a:p>
            <a:pPr marL="0" indent="0" algn="l">
              <a:buNone/>
            </a:pPr>
            <a:r>
              <a:rPr lang="en-US" dirty="0"/>
              <a:t>    virtual, host locally, in a data center, or cloud service provider.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7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B360-72CA-C0ED-7AD2-6F2FEAD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336-06B8-057E-C639-27EFBF65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base image, the command must be on top of the docker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Command, it will create a layer in the image.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COPY: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files from the local system (docker VM) we need to provide a source, and destination(We can't download files from the internet or any remote directory)</a:t>
            </a:r>
          </a:p>
          <a:p>
            <a:pPr marL="0" indent="0" algn="l">
              <a:buNone/>
            </a:pPr>
            <a:endParaRPr lang="en-US" sz="1700" dirty="0"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781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AF-02C7-049B-F2B2-9BCB7EC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71E7-D6CE-1A3B-6A98-083D6892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copy but, it provides a feature to download files from the internet, also we extract files at the docker image side</a:t>
            </a:r>
            <a:r>
              <a:rPr lang="en-US" sz="2800" b="0" i="0" u="none" strike="noStrike" baseline="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WORKDIR: 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a working directory for a container.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CMD: 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commands but during container creation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3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E33-8F9A-6B7F-6CB6-96BAF877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Images: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012D-D288-13AE-DAC3-9D7B3608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existing image in the docker hub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search IMAGE NAME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 image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pull IMAGE[:TAG]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 image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list of all images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1533-9974-8175-26F3-F7581682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E778-828F-6FCA-F92F-0EC2816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dangling images</a:t>
            </a:r>
          </a:p>
          <a:p>
            <a:pPr marL="0" indent="0" algn="l">
              <a:buNone/>
            </a:pPr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 prune</a:t>
            </a:r>
          </a:p>
          <a:p>
            <a:pPr marL="0" indent="0" algn="l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image from a </a:t>
            </a:r>
            <a:r>
              <a:rPr lang="en-US" sz="2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DIRECTORY</a:t>
            </a:r>
          </a:p>
          <a:p>
            <a:pPr marL="0" indent="0" algn="l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.</a:t>
            </a:r>
          </a:p>
          <a:p>
            <a:pPr marL="0" indent="0" algn="l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tag an image from a </a:t>
            </a:r>
            <a:r>
              <a:rPr lang="en-US" sz="2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-t IMAGE DIRECTORY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0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A63E-D4D6-C08D-E970-E76D6B1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Containers: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EEE6-51FD-470B-BB09-16288A92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list of running containers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IN" sz="24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list of all containers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24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–a</a:t>
            </a:r>
          </a:p>
          <a:p>
            <a:pPr marL="0" indent="0" algn="l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container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rm CONTAINER</a:t>
            </a:r>
          </a:p>
          <a:p>
            <a:pPr marL="0" indent="0" algn="l">
              <a:buNone/>
            </a:pPr>
            <a:endParaRPr lang="en-IN" sz="1800" dirty="0">
              <a:latin typeface="Roboto-Regular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B1A-5C8C-5922-BCC4-670E4201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5143-9038-B73E-C547-A4D3B3D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running container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rm -f CONTAINER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stopped containers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 prune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 running container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stop CONTAINER</a:t>
            </a:r>
          </a:p>
          <a:p>
            <a:pPr marL="0" indent="0" algn="l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stopped container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start CONTAINER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7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569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Roboto-Regular</vt:lpstr>
      <vt:lpstr>Times New Roman</vt:lpstr>
      <vt:lpstr>Office Theme</vt:lpstr>
      <vt:lpstr>PowerPoint Presentation</vt:lpstr>
      <vt:lpstr>What is Docker:</vt:lpstr>
      <vt:lpstr>Docker Components</vt:lpstr>
      <vt:lpstr>Structure Of Dockerfile</vt:lpstr>
      <vt:lpstr>Continue:</vt:lpstr>
      <vt:lpstr>Manage Images:</vt:lpstr>
      <vt:lpstr>Continue:</vt:lpstr>
      <vt:lpstr>Manage Containers:</vt:lpstr>
      <vt:lpstr>Continue:</vt:lpstr>
      <vt:lpstr>Info and Stats:</vt:lpstr>
      <vt:lpstr>Docker Compose:</vt:lpstr>
      <vt:lpstr>Continue:</vt:lpstr>
      <vt:lpstr>Project On Docker</vt:lpstr>
      <vt:lpstr>Python File:</vt:lpstr>
      <vt:lpstr>Python Dockerfile:</vt:lpstr>
      <vt:lpstr>Schema file:</vt:lpstr>
      <vt:lpstr>MySQL Dockerfile:</vt:lpstr>
      <vt:lpstr>Docker-compose File: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Khupte</dc:creator>
  <cp:lastModifiedBy>Aniket Khupte</cp:lastModifiedBy>
  <cp:revision>1</cp:revision>
  <dcterms:created xsi:type="dcterms:W3CDTF">2022-11-18T08:09:59Z</dcterms:created>
  <dcterms:modified xsi:type="dcterms:W3CDTF">2022-11-18T08:56:20Z</dcterms:modified>
</cp:coreProperties>
</file>