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03F2F6-6921-4B5D-8F12-B9519BE72593}" v="1434" dt="2022-11-18T11:18:07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4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8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80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90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85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80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29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12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9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3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3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7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3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6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2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04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Basics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Varun Chitale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8248E-3AE7-62E3-7836-3E745D99F8EF}"/>
              </a:ext>
            </a:extLst>
          </p:cNvPr>
          <p:cNvSpPr txBox="1"/>
          <p:nvPr/>
        </p:nvSpPr>
        <p:spPr>
          <a:xfrm>
            <a:off x="2280633" y="1092021"/>
            <a:ext cx="839809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●  Tag an image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$ docker tag IMAGE NEWIMAGE</a:t>
            </a:r>
          </a:p>
          <a:p>
            <a:r>
              <a:rPr lang="en-US" b="1" dirty="0">
                <a:ea typeface="+mn-lt"/>
                <a:cs typeface="+mn-lt"/>
              </a:rPr>
              <a:t>● Show a list of running containers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$ docker </a:t>
            </a:r>
            <a:r>
              <a:rPr lang="en-US" b="1" dirty="0" err="1">
                <a:solidFill>
                  <a:schemeClr val="accent6"/>
                </a:solidFill>
                <a:ea typeface="+mn-lt"/>
                <a:cs typeface="+mn-lt"/>
              </a:rPr>
              <a:t>ps</a:t>
            </a:r>
            <a:endParaRPr lang="en-US" b="1">
              <a:solidFill>
                <a:schemeClr val="accent6"/>
              </a:solidFill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● Show a list of all containers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      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 $ docker </a:t>
            </a:r>
            <a:r>
              <a:rPr lang="en-US" b="1" dirty="0" err="1">
                <a:solidFill>
                  <a:schemeClr val="accent6"/>
                </a:solidFill>
                <a:ea typeface="+mn-lt"/>
                <a:cs typeface="+mn-lt"/>
              </a:rPr>
              <a:t>ps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 -a</a:t>
            </a:r>
          </a:p>
          <a:p>
            <a:r>
              <a:rPr lang="en-US" b="1" dirty="0">
                <a:ea typeface="+mn-lt"/>
                <a:cs typeface="+mn-lt"/>
              </a:rPr>
              <a:t>● Delete a container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      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 $ docker rm CONTAINER</a:t>
            </a:r>
          </a:p>
          <a:p>
            <a:r>
              <a:rPr lang="en-US" b="1" dirty="0">
                <a:ea typeface="+mn-lt"/>
                <a:cs typeface="+mn-lt"/>
              </a:rPr>
              <a:t>● Delete a running container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$ docker rm -f CONTAINER</a:t>
            </a:r>
          </a:p>
          <a:p>
            <a:endParaRPr lang="en-US"/>
          </a:p>
          <a:p>
            <a:r>
              <a:rPr lang="en-US" b="1" dirty="0">
                <a:ea typeface="+mn-lt"/>
                <a:cs typeface="+mn-lt"/>
              </a:rPr>
              <a:t>● Delete stopped containers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      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 $ docker container prune</a:t>
            </a:r>
          </a:p>
          <a:p>
            <a:r>
              <a:rPr lang="en-US" b="1" dirty="0">
                <a:ea typeface="+mn-lt"/>
                <a:cs typeface="+mn-lt"/>
              </a:rPr>
              <a:t>● Stop a running container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      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$ docker stop CONTAINER</a:t>
            </a:r>
          </a:p>
          <a:p>
            <a:r>
              <a:rPr lang="en-US" b="1" dirty="0">
                <a:ea typeface="+mn-lt"/>
                <a:cs typeface="+mn-lt"/>
              </a:rPr>
              <a:t>● Start a stopped container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      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$ docker start CONTAINER</a:t>
            </a:r>
          </a:p>
        </p:txBody>
      </p:sp>
    </p:spTree>
    <p:extLst>
      <p:ext uri="{BB962C8B-B14F-4D97-AF65-F5344CB8AC3E}">
        <p14:creationId xmlns:p14="http://schemas.microsoft.com/office/powerpoint/2010/main" val="427854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F49F8-FA81-0257-369F-02BA47D9BA27}"/>
              </a:ext>
            </a:extLst>
          </p:cNvPr>
          <p:cNvSpPr txBox="1"/>
          <p:nvPr/>
        </p:nvSpPr>
        <p:spPr>
          <a:xfrm>
            <a:off x="761999" y="351692"/>
            <a:ext cx="9525000" cy="61399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E7653-F976-5A35-6884-5B1BF594A18D}"/>
              </a:ext>
            </a:extLst>
          </p:cNvPr>
          <p:cNvSpPr txBox="1"/>
          <p:nvPr/>
        </p:nvSpPr>
        <p:spPr>
          <a:xfrm>
            <a:off x="984740" y="1230924"/>
            <a:ext cx="977704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● Docker Compose is a YAML file which contains details about the services, networks, and</a:t>
            </a:r>
          </a:p>
          <a:p>
            <a:r>
              <a:rPr lang="en-US" dirty="0"/>
              <a:t>volumes for setting up the Docker application.</a:t>
            </a:r>
          </a:p>
          <a:p>
            <a:r>
              <a:rPr lang="en-US" dirty="0"/>
              <a:t>● We can use Docker Compose to create separate containers, host them and get them to</a:t>
            </a:r>
          </a:p>
          <a:p>
            <a:r>
              <a:rPr lang="en-US" dirty="0"/>
              <a:t>communicate with each other.</a:t>
            </a:r>
          </a:p>
          <a:p>
            <a:r>
              <a:rPr lang="en-US" dirty="0"/>
              <a:t>● Each container will expose a port for communicating with other containers.</a:t>
            </a:r>
          </a:p>
          <a:p>
            <a:r>
              <a:rPr lang="en-US" dirty="0">
                <a:ea typeface="+mn-lt"/>
                <a:cs typeface="+mn-lt"/>
              </a:rPr>
              <a:t>● Installation of docker compose file.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$ In windows and Mac OS the docker compose is </a:t>
            </a:r>
            <a:r>
              <a:rPr lang="en-US" dirty="0" err="1">
                <a:ea typeface="+mn-lt"/>
                <a:cs typeface="+mn-lt"/>
              </a:rPr>
              <a:t>pre installed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$ In Linux we can install using Pip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$ Ex : pip install -u docker-compose.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● Create docker compose file at any location on your system.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$ docker -</a:t>
            </a:r>
            <a:r>
              <a:rPr lang="en-US" dirty="0" err="1">
                <a:ea typeface="+mn-lt"/>
                <a:cs typeface="+mn-lt"/>
              </a:rPr>
              <a:t>compose.yml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● Check the validity of the using the command.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$ docker -compose config.</a:t>
            </a:r>
            <a:endParaRPr lang="en-US" dirty="0"/>
          </a:p>
          <a:p>
            <a:endParaRPr lang="en-US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89F15-3D0D-D9A9-DD97-F4F50EE4611B}"/>
              </a:ext>
            </a:extLst>
          </p:cNvPr>
          <p:cNvSpPr txBox="1"/>
          <p:nvPr/>
        </p:nvSpPr>
        <p:spPr>
          <a:xfrm>
            <a:off x="1603129" y="527538"/>
            <a:ext cx="64564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Docker Compose </a:t>
            </a:r>
          </a:p>
        </p:txBody>
      </p:sp>
    </p:spTree>
    <p:extLst>
      <p:ext uri="{BB962C8B-B14F-4D97-AF65-F5344CB8AC3E}">
        <p14:creationId xmlns:p14="http://schemas.microsoft.com/office/powerpoint/2010/main" val="288276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4A5D23-90E0-5611-8EDB-EC866C85D3BD}"/>
              </a:ext>
            </a:extLst>
          </p:cNvPr>
          <p:cNvSpPr txBox="1"/>
          <p:nvPr/>
        </p:nvSpPr>
        <p:spPr>
          <a:xfrm>
            <a:off x="1524000" y="1717430"/>
            <a:ext cx="792773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● Run docker -</a:t>
            </a:r>
            <a:r>
              <a:rPr lang="en-US" dirty="0" err="1">
                <a:ea typeface="+mn-lt"/>
                <a:cs typeface="+mn-lt"/>
              </a:rPr>
              <a:t>compose.yml</a:t>
            </a:r>
            <a:r>
              <a:rPr lang="en-US" dirty="0">
                <a:ea typeface="+mn-lt"/>
                <a:cs typeface="+mn-lt"/>
              </a:rPr>
              <a:t> file by command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$ docker -compose up -d.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● Bring down the services using this command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$ docker -compose down.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● We can start all the services using single command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$ docker compose up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● We can stop all the services using single command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$ docker compose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0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53F76-8BD8-AEBF-A372-3FB251E557B9}"/>
              </a:ext>
            </a:extLst>
          </p:cNvPr>
          <p:cNvSpPr txBox="1"/>
          <p:nvPr/>
        </p:nvSpPr>
        <p:spPr>
          <a:xfrm>
            <a:off x="4333203" y="2803837"/>
            <a:ext cx="32894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Thank You </a:t>
            </a:r>
          </a:p>
        </p:txBody>
      </p:sp>
    </p:spTree>
    <p:extLst>
      <p:ext uri="{BB962C8B-B14F-4D97-AF65-F5344CB8AC3E}">
        <p14:creationId xmlns:p14="http://schemas.microsoft.com/office/powerpoint/2010/main" val="186640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48BEA6-3D48-9A1D-1419-0FB4F114E1DA}"/>
              </a:ext>
            </a:extLst>
          </p:cNvPr>
          <p:cNvSpPr txBox="1"/>
          <p:nvPr/>
        </p:nvSpPr>
        <p:spPr>
          <a:xfrm>
            <a:off x="2213555" y="751267"/>
            <a:ext cx="62650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914E4-0954-34F1-D559-51F2CC13DBBB}"/>
              </a:ext>
            </a:extLst>
          </p:cNvPr>
          <p:cNvSpPr txBox="1"/>
          <p:nvPr/>
        </p:nvSpPr>
        <p:spPr>
          <a:xfrm>
            <a:off x="1703767" y="1609859"/>
            <a:ext cx="6774823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What is docker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Advantages and Disadvantages of Docker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Basic Docker Components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Docker File 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Docker Image and </a:t>
            </a:r>
            <a:r>
              <a:rPr lang="en-US" sz="2000" dirty="0">
                <a:ea typeface="+mn-lt"/>
                <a:cs typeface="+mn-lt"/>
              </a:rPr>
              <a:t>Docker Container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Creating Image 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Docker Basic Commands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Docker Compose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0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3B8FCC-18BC-8B4B-0250-12C0737D2833}"/>
              </a:ext>
            </a:extLst>
          </p:cNvPr>
          <p:cNvSpPr txBox="1"/>
          <p:nvPr/>
        </p:nvSpPr>
        <p:spPr>
          <a:xfrm>
            <a:off x="1955978" y="952499"/>
            <a:ext cx="544669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What is Docker?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041B7-A0D4-F672-7365-2980DB3AFBFA}"/>
              </a:ext>
            </a:extLst>
          </p:cNvPr>
          <p:cNvSpPr txBox="1"/>
          <p:nvPr/>
        </p:nvSpPr>
        <p:spPr>
          <a:xfrm>
            <a:off x="1164464" y="1921097"/>
            <a:ext cx="855908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Docker is an open platform for developing, shipping, and running applications. </a:t>
            </a:r>
          </a:p>
          <a:p>
            <a:endParaRPr lang="en-US" sz="2000" dirty="0"/>
          </a:p>
          <a:p>
            <a:r>
              <a:rPr lang="en-US" sz="2000" dirty="0"/>
              <a:t>Docker enables you to separate your applications from your infrastructure so you can deliver software quickly. </a:t>
            </a:r>
            <a:endParaRPr lang="en-US" sz="2000"/>
          </a:p>
          <a:p>
            <a:endParaRPr lang="en-US" sz="2000" dirty="0"/>
          </a:p>
          <a:p>
            <a:r>
              <a:rPr lang="en-US" sz="2000" dirty="0"/>
              <a:t>With Docker, you can manage your infrastructure in the same ways you manage your applications. </a:t>
            </a:r>
            <a:endParaRPr lang="en-US" sz="2000"/>
          </a:p>
          <a:p>
            <a:endParaRPr lang="en-US" sz="2000" dirty="0"/>
          </a:p>
          <a:p>
            <a:r>
              <a:rPr lang="en-US" sz="2000" dirty="0"/>
              <a:t>By taking advantage of Docker’s methodologies for shipping, testing, and deploying code quickly, you can significantly reduce the delay between writing code and running it in production.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9111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116BD8-5FE2-3EAA-3195-63D6A0F72A68}"/>
              </a:ext>
            </a:extLst>
          </p:cNvPr>
          <p:cNvSpPr txBox="1"/>
          <p:nvPr/>
        </p:nvSpPr>
        <p:spPr>
          <a:xfrm>
            <a:off x="1145682" y="872006"/>
            <a:ext cx="61040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Advantage of Docker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D2F80-A790-DE93-1D69-94609EF3E7D9}"/>
              </a:ext>
            </a:extLst>
          </p:cNvPr>
          <p:cNvSpPr txBox="1"/>
          <p:nvPr/>
        </p:nvSpPr>
        <p:spPr>
          <a:xfrm>
            <a:off x="1207394" y="1489120"/>
            <a:ext cx="850542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•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sz="2000" dirty="0"/>
              <a:t>Offers an efficient and easy initial set up</a:t>
            </a:r>
          </a:p>
          <a:p>
            <a:r>
              <a:rPr lang="en-US" sz="2000" dirty="0"/>
              <a:t>• Allows you to describe your application lifecycle in detail</a:t>
            </a:r>
          </a:p>
          <a:p>
            <a:r>
              <a:rPr lang="en-US" sz="2000" dirty="0"/>
              <a:t>• Simple configuration and interacts with Docker Compose.</a:t>
            </a:r>
          </a:p>
          <a:p>
            <a:r>
              <a:rPr lang="en-US" sz="2000" dirty="0"/>
              <a:t>• Documentation provides every bit of information.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D1511-A67C-04EB-162F-6A87FA19CCE2}"/>
              </a:ext>
            </a:extLst>
          </p:cNvPr>
          <p:cNvSpPr txBox="1"/>
          <p:nvPr/>
        </p:nvSpPr>
        <p:spPr>
          <a:xfrm>
            <a:off x="1204710" y="3431683"/>
            <a:ext cx="5715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Disadvantages of Docker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C8A51-F8C7-B392-2A95-CD48BCAA6494}"/>
              </a:ext>
            </a:extLst>
          </p:cNvPr>
          <p:cNvSpPr txBox="1"/>
          <p:nvPr/>
        </p:nvSpPr>
        <p:spPr>
          <a:xfrm>
            <a:off x="1282521" y="4121240"/>
            <a:ext cx="580890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•</a:t>
            </a:r>
            <a:r>
              <a:rPr lang="en-US" sz="2000" dirty="0"/>
              <a:t> Doesn’t provide a storage option</a:t>
            </a:r>
          </a:p>
          <a:p>
            <a:r>
              <a:rPr lang="en-US" sz="2000" dirty="0"/>
              <a:t>• Offer a poor monitoring option.</a:t>
            </a:r>
          </a:p>
          <a:p>
            <a:r>
              <a:rPr lang="en-US" sz="2000" dirty="0"/>
              <a:t>• No automatic rescheduling of inactive      Nodes</a:t>
            </a:r>
          </a:p>
          <a:p>
            <a:r>
              <a:rPr lang="en-US" sz="2000" dirty="0"/>
              <a:t>• Complicated automatic horizontal scaling set u</a:t>
            </a:r>
            <a:r>
              <a:rPr lang="en-US" dirty="0">
                <a:ea typeface="+mn-lt"/>
                <a:cs typeface="+mn-lt"/>
              </a:rPr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9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289F1-F36D-DB2C-9EE2-D8992BA19C71}"/>
              </a:ext>
            </a:extLst>
          </p:cNvPr>
          <p:cNvSpPr txBox="1"/>
          <p:nvPr/>
        </p:nvSpPr>
        <p:spPr>
          <a:xfrm>
            <a:off x="724436" y="509788"/>
            <a:ext cx="74992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Docker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F84D0-9EEC-0F7B-39C1-A5C0FD2FA593}"/>
              </a:ext>
            </a:extLst>
          </p:cNvPr>
          <p:cNvSpPr txBox="1"/>
          <p:nvPr/>
        </p:nvSpPr>
        <p:spPr>
          <a:xfrm>
            <a:off x="1049091" y="1261055"/>
            <a:ext cx="8545669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onsolas"/>
              </a:rPr>
              <a:t>FROM</a:t>
            </a:r>
            <a:r>
              <a:rPr lang="en-US" dirty="0">
                <a:ea typeface="+mn-lt"/>
                <a:cs typeface="+mn-lt"/>
              </a:rPr>
              <a:t> - specifies the base(parent) image. Alpine version is the minimal docker image based on Alpine Linux which is only 5mb in size.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latin typeface="Consolas"/>
              </a:rPr>
              <a:t>RUN</a:t>
            </a:r>
            <a:r>
              <a:rPr lang="en-US" dirty="0">
                <a:ea typeface="+mn-lt"/>
                <a:cs typeface="+mn-lt"/>
              </a:rPr>
              <a:t> - runs a Linux command. Used to install packages into container, create folders, </a:t>
            </a:r>
            <a:r>
              <a:rPr lang="en-US" dirty="0" err="1">
                <a:ea typeface="+mn-lt"/>
                <a:cs typeface="+mn-lt"/>
              </a:rPr>
              <a:t>etc</a:t>
            </a:r>
            <a:endParaRPr lang="en-US" dirty="0" err="1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latin typeface="Consolas"/>
              </a:rPr>
              <a:t>COPY</a:t>
            </a:r>
            <a:r>
              <a:rPr lang="en-US" dirty="0">
                <a:ea typeface="+mn-lt"/>
                <a:cs typeface="+mn-lt"/>
              </a:rPr>
              <a:t> - copies files and directories to the container.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latin typeface="Consolas"/>
              </a:rPr>
              <a:t>CMD</a:t>
            </a:r>
            <a:r>
              <a:rPr lang="en-US" dirty="0">
                <a:ea typeface="+mn-lt"/>
                <a:cs typeface="+mn-lt"/>
              </a:rPr>
              <a:t> - provides a command and arguments for an executing container.             There can be only one CMD.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latin typeface="Consolas"/>
              </a:rPr>
              <a:t>VOLUME</a:t>
            </a:r>
            <a:r>
              <a:rPr lang="en-US" dirty="0">
                <a:ea typeface="+mn-lt"/>
                <a:cs typeface="+mn-lt"/>
              </a:rPr>
              <a:t> - create a directory mount point to access and store persistent                    data.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latin typeface="Consolas"/>
              </a:rPr>
              <a:t>WORKDIR</a:t>
            </a:r>
            <a:r>
              <a:rPr lang="en-US" dirty="0">
                <a:ea typeface="+mn-lt"/>
                <a:cs typeface="+mn-lt"/>
              </a:rPr>
              <a:t> - sets the working directory for the instructions that follow.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latin typeface="Consolas"/>
              </a:rPr>
              <a:t>ADD</a:t>
            </a:r>
            <a:r>
              <a:rPr lang="en-US" dirty="0">
                <a:ea typeface="+mn-lt"/>
                <a:cs typeface="+mn-lt"/>
              </a:rPr>
              <a:t> - Copies files and directories to the container. Can unpack compressed files.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8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58A34F-6AEC-74F4-E281-A7749A330C14}"/>
              </a:ext>
            </a:extLst>
          </p:cNvPr>
          <p:cNvSpPr txBox="1"/>
          <p:nvPr/>
        </p:nvSpPr>
        <p:spPr>
          <a:xfrm>
            <a:off x="1126901" y="260259"/>
            <a:ext cx="672116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Basic Docker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281E5-B21C-E0E1-A6E0-CE437D9CC96A}"/>
              </a:ext>
            </a:extLst>
          </p:cNvPr>
          <p:cNvSpPr txBox="1"/>
          <p:nvPr/>
        </p:nvSpPr>
        <p:spPr>
          <a:xfrm>
            <a:off x="1545466" y="1250324"/>
            <a:ext cx="9095704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● </a:t>
            </a:r>
            <a:r>
              <a:rPr lang="en-US" dirty="0">
                <a:ea typeface="+mn-lt"/>
                <a:cs typeface="+mn-lt"/>
              </a:rPr>
              <a:t>Docker Image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     The basis of a docker container. Represents a full application.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● Docker Container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     The standard unit in which the application service resides and executes.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● Docker Engine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     Creates, ships and runs docker containers deployable on a physical or virtual, host locally, in a datacenter or cloud service provider.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● Registry Service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      Cloud or server based storage and distribution service for your                 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0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8614A2-ADE2-E08E-57D4-4CDC5B8AE9B7}"/>
              </a:ext>
            </a:extLst>
          </p:cNvPr>
          <p:cNvSpPr txBox="1"/>
          <p:nvPr/>
        </p:nvSpPr>
        <p:spPr>
          <a:xfrm>
            <a:off x="1207394" y="311239"/>
            <a:ext cx="83794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Docker Image and Docker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B287B-0269-B962-02BB-8604545C5AB5}"/>
              </a:ext>
            </a:extLst>
          </p:cNvPr>
          <p:cNvSpPr txBox="1"/>
          <p:nvPr/>
        </p:nvSpPr>
        <p:spPr>
          <a:xfrm>
            <a:off x="1202028" y="1105436"/>
            <a:ext cx="878714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Docker</a:t>
            </a:r>
            <a:r>
              <a:rPr lang="en-US" sz="2000" dirty="0">
                <a:ea typeface="+mn-lt"/>
                <a:cs typeface="+mn-lt"/>
              </a:rPr>
              <a:t> Image is an executable package of software that includes everything needed to run an application. This image informs how a container should instantiate, determining which software components will run and how.</a:t>
            </a:r>
          </a:p>
          <a:p>
            <a:pPr algn="l"/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Docker Container </a:t>
            </a:r>
            <a:r>
              <a:rPr lang="en-US" sz="2000" dirty="0">
                <a:ea typeface="+mn-lt"/>
                <a:cs typeface="+mn-lt"/>
              </a:rPr>
              <a:t>is a virtual environment that bundles application code with all the dependencies required to run the application. The application runs quickly and reliably from one computing environment to another.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99D3C5C-BFE8-B6BD-B024-21F474D75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289" y="4252916"/>
            <a:ext cx="7240069" cy="18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1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F21297-1A00-3AEA-0848-CC524DE7805F}"/>
              </a:ext>
            </a:extLst>
          </p:cNvPr>
          <p:cNvSpPr txBox="1"/>
          <p:nvPr/>
        </p:nvSpPr>
        <p:spPr>
          <a:xfrm>
            <a:off x="2023055" y="823710"/>
            <a:ext cx="662725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Creating an Image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5703F-69C2-3C43-729F-8E906A8B98D7}"/>
              </a:ext>
            </a:extLst>
          </p:cNvPr>
          <p:cNvSpPr txBox="1"/>
          <p:nvPr/>
        </p:nvSpPr>
        <p:spPr>
          <a:xfrm>
            <a:off x="1652788" y="2023056"/>
            <a:ext cx="931035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Steps to be followed :</a:t>
            </a:r>
          </a:p>
          <a:p>
            <a:endParaRPr lang="en-US" dirty="0"/>
          </a:p>
          <a:p>
            <a:r>
              <a:rPr lang="en-US" dirty="0"/>
              <a:t>     1   Create a docker file </a:t>
            </a:r>
          </a:p>
          <a:p>
            <a:r>
              <a:rPr lang="en-US" dirty="0"/>
              <a:t>     </a:t>
            </a:r>
          </a:p>
          <a:p>
            <a:r>
              <a:rPr lang="en-US" dirty="0"/>
              <a:t>     2  Create one python file </a:t>
            </a:r>
          </a:p>
          <a:p>
            <a:endParaRPr lang="en-US" dirty="0"/>
          </a:p>
          <a:p>
            <a:r>
              <a:rPr lang="en-US" dirty="0"/>
              <a:t>     3   Mention all the details of python file into docker file</a:t>
            </a:r>
          </a:p>
          <a:p>
            <a:endParaRPr lang="en-US" dirty="0"/>
          </a:p>
          <a:p>
            <a:r>
              <a:rPr lang="en-US" dirty="0"/>
              <a:t>     4    Run Command (docker build –t (</a:t>
            </a:r>
            <a:r>
              <a:rPr lang="en-US" dirty="0" err="1"/>
              <a:t>tagname</a:t>
            </a:r>
            <a:r>
              <a:rPr lang="en-US" dirty="0"/>
              <a:t>) .)</a:t>
            </a:r>
          </a:p>
          <a:p>
            <a:endParaRPr lang="en-US" dirty="0"/>
          </a:p>
          <a:p>
            <a:r>
              <a:rPr lang="en-US" dirty="0"/>
              <a:t>     5    Now run the command docker run (image name)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0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76BD5B-6F6B-6E9E-7FF1-235A48C250FA}"/>
              </a:ext>
            </a:extLst>
          </p:cNvPr>
          <p:cNvSpPr txBox="1"/>
          <p:nvPr/>
        </p:nvSpPr>
        <p:spPr>
          <a:xfrm>
            <a:off x="1650105" y="603696"/>
            <a:ext cx="74777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Basic Commands Of Docker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3E035-538B-43BC-401D-A527F3BBBB9B}"/>
              </a:ext>
            </a:extLst>
          </p:cNvPr>
          <p:cNvSpPr txBox="1"/>
          <p:nvPr/>
        </p:nvSpPr>
        <p:spPr>
          <a:xfrm>
            <a:off x="2135746" y="1569612"/>
            <a:ext cx="947133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● </a:t>
            </a:r>
            <a:r>
              <a:rPr lang="en-US" b="1" dirty="0">
                <a:ea typeface="+mn-lt"/>
                <a:cs typeface="+mn-lt"/>
              </a:rPr>
              <a:t>Find an existing image in </a:t>
            </a:r>
            <a:r>
              <a:rPr lang="en-US" b="1" dirty="0" err="1">
                <a:ea typeface="+mn-lt"/>
                <a:cs typeface="+mn-lt"/>
              </a:rPr>
              <a:t>dockerhub</a:t>
            </a:r>
            <a:endParaRPr lang="en-US" b="1"/>
          </a:p>
          <a:p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       $ docker search IMAGE NAME</a:t>
            </a:r>
            <a:endParaRPr lang="en-US" b="1">
              <a:solidFill>
                <a:schemeClr val="accent6"/>
              </a:solidFill>
            </a:endParaRPr>
          </a:p>
          <a:p>
            <a:r>
              <a:rPr lang="en-US" b="1" dirty="0">
                <a:ea typeface="+mn-lt"/>
                <a:cs typeface="+mn-lt"/>
              </a:rPr>
              <a:t>● Download an image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$ docker pull IMAGE[:TAG]</a:t>
            </a:r>
          </a:p>
          <a:p>
            <a:r>
              <a:rPr lang="en-US" b="1" dirty="0">
                <a:ea typeface="+mn-lt"/>
                <a:cs typeface="+mn-lt"/>
              </a:rPr>
              <a:t>● Upload an image to a repository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      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 $ docker push IMAGE</a:t>
            </a:r>
          </a:p>
          <a:p>
            <a:r>
              <a:rPr lang="en-US" b="1" dirty="0">
                <a:ea typeface="+mn-lt"/>
                <a:cs typeface="+mn-lt"/>
              </a:rPr>
              <a:t>● Delete an image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$ docker </a:t>
            </a:r>
            <a:r>
              <a:rPr lang="en-US" b="1" dirty="0" err="1">
                <a:solidFill>
                  <a:schemeClr val="accent6"/>
                </a:solidFill>
                <a:ea typeface="+mn-lt"/>
                <a:cs typeface="+mn-lt"/>
              </a:rPr>
              <a:t>rmi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 IMAGE</a:t>
            </a:r>
          </a:p>
          <a:p>
            <a:endParaRPr lang="en-US"/>
          </a:p>
          <a:p>
            <a:r>
              <a:rPr lang="en-US" b="1" dirty="0">
                <a:ea typeface="+mn-lt"/>
                <a:cs typeface="+mn-lt"/>
              </a:rPr>
              <a:t>● Show the image history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      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 $ docker history image</a:t>
            </a:r>
          </a:p>
          <a:p>
            <a:r>
              <a:rPr lang="en-US" b="1" dirty="0">
                <a:ea typeface="+mn-lt"/>
                <a:cs typeface="+mn-lt"/>
              </a:rPr>
              <a:t>● Show a list of all images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$ docker images</a:t>
            </a:r>
          </a:p>
          <a:p>
            <a:r>
              <a:rPr lang="en-US" b="1" dirty="0">
                <a:ea typeface="+mn-lt"/>
                <a:cs typeface="+mn-lt"/>
              </a:rPr>
              <a:t>● Delete dangling images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      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 $ docker images prune</a:t>
            </a:r>
          </a:p>
          <a:p>
            <a:r>
              <a:rPr lang="en-US" b="1" dirty="0">
                <a:ea typeface="+mn-lt"/>
                <a:cs typeface="+mn-lt"/>
              </a:rPr>
              <a:t>● Delete all unused images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      </a:t>
            </a:r>
            <a:r>
              <a:rPr lang="en-US" b="1" dirty="0">
                <a:solidFill>
                  <a:schemeClr val="accent6"/>
                </a:solidFill>
                <a:ea typeface="+mn-lt"/>
                <a:cs typeface="+mn-lt"/>
              </a:rPr>
              <a:t> $ docker images prune -a</a:t>
            </a:r>
          </a:p>
        </p:txBody>
      </p:sp>
    </p:spTree>
    <p:extLst>
      <p:ext uri="{BB962C8B-B14F-4D97-AF65-F5344CB8AC3E}">
        <p14:creationId xmlns:p14="http://schemas.microsoft.com/office/powerpoint/2010/main" val="2051089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Docker Basics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229</cp:revision>
  <dcterms:created xsi:type="dcterms:W3CDTF">2022-11-18T09:45:48Z</dcterms:created>
  <dcterms:modified xsi:type="dcterms:W3CDTF">2022-11-18T11:24:45Z</dcterms:modified>
</cp:coreProperties>
</file>