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hupte" userId="6c1723ed7e00557a" providerId="LiveId" clId="{F051E5CA-DF9B-4144-AF92-A8F645784505}"/>
    <pc:docChg chg="undo redo custSel addSld modSld">
      <pc:chgData name="Aniket Khupte" userId="6c1723ed7e00557a" providerId="LiveId" clId="{F051E5CA-DF9B-4144-AF92-A8F645784505}" dt="2022-11-28T11:41:04.738" v="642" actId="20577"/>
      <pc:docMkLst>
        <pc:docMk/>
      </pc:docMkLst>
      <pc:sldChg chg="addSp delSp modSp new">
        <pc:chgData name="Aniket Khupte" userId="6c1723ed7e00557a" providerId="LiveId" clId="{F051E5CA-DF9B-4144-AF92-A8F645784505}" dt="2022-11-28T05:13:24.188" v="5" actId="1076"/>
        <pc:sldMkLst>
          <pc:docMk/>
          <pc:sldMk cId="532224685" sldId="256"/>
        </pc:sldMkLst>
        <pc:spChg chg="add del">
          <ac:chgData name="Aniket Khupte" userId="6c1723ed7e00557a" providerId="LiveId" clId="{F051E5CA-DF9B-4144-AF92-A8F645784505}" dt="2022-11-28T05:10:44.497" v="2"/>
          <ac:spMkLst>
            <pc:docMk/>
            <pc:sldMk cId="532224685" sldId="256"/>
            <ac:spMk id="2" creationId="{D202382A-B435-3E4D-0C79-46B22F5B0B34}"/>
          </ac:spMkLst>
        </pc:spChg>
        <pc:picChg chg="add mod">
          <ac:chgData name="Aniket Khupte" userId="6c1723ed7e00557a" providerId="LiveId" clId="{F051E5CA-DF9B-4144-AF92-A8F645784505}" dt="2022-11-28T05:13:24.188" v="5" actId="1076"/>
          <ac:picMkLst>
            <pc:docMk/>
            <pc:sldMk cId="532224685" sldId="256"/>
            <ac:picMk id="1028" creationId="{0824CEF6-9A43-9B20-6002-48DCD64F7914}"/>
          </ac:picMkLst>
        </pc:picChg>
      </pc:sldChg>
      <pc:sldChg chg="modSp new mod">
        <pc:chgData name="Aniket Khupte" userId="6c1723ed7e00557a" providerId="LiveId" clId="{F051E5CA-DF9B-4144-AF92-A8F645784505}" dt="2022-11-28T05:44:45.996" v="578" actId="2711"/>
        <pc:sldMkLst>
          <pc:docMk/>
          <pc:sldMk cId="2130623134" sldId="257"/>
        </pc:sldMkLst>
        <pc:spChg chg="mod">
          <ac:chgData name="Aniket Khupte" userId="6c1723ed7e00557a" providerId="LiveId" clId="{F051E5CA-DF9B-4144-AF92-A8F645784505}" dt="2022-11-28T05:13:53.685" v="18" actId="113"/>
          <ac:spMkLst>
            <pc:docMk/>
            <pc:sldMk cId="2130623134" sldId="257"/>
            <ac:spMk id="2" creationId="{E49EAC02-BAAC-A516-8A48-180ADBB4143E}"/>
          </ac:spMkLst>
        </pc:spChg>
        <pc:spChg chg="mod">
          <ac:chgData name="Aniket Khupte" userId="6c1723ed7e00557a" providerId="LiveId" clId="{F051E5CA-DF9B-4144-AF92-A8F645784505}" dt="2022-11-28T05:44:45.996" v="578" actId="2711"/>
          <ac:spMkLst>
            <pc:docMk/>
            <pc:sldMk cId="2130623134" sldId="257"/>
            <ac:spMk id="3" creationId="{5B716433-BE2C-5B11-7FC3-56698D3AB9DE}"/>
          </ac:spMkLst>
        </pc:spChg>
      </pc:sldChg>
      <pc:sldChg chg="modSp new mod">
        <pc:chgData name="Aniket Khupte" userId="6c1723ed7e00557a" providerId="LiveId" clId="{F051E5CA-DF9B-4144-AF92-A8F645784505}" dt="2022-11-28T05:44:57.572" v="579" actId="2711"/>
        <pc:sldMkLst>
          <pc:docMk/>
          <pc:sldMk cId="190525603" sldId="258"/>
        </pc:sldMkLst>
        <pc:spChg chg="mod">
          <ac:chgData name="Aniket Khupte" userId="6c1723ed7e00557a" providerId="LiveId" clId="{F051E5CA-DF9B-4144-AF92-A8F645784505}" dt="2022-11-28T05:15:21.829" v="56" actId="113"/>
          <ac:spMkLst>
            <pc:docMk/>
            <pc:sldMk cId="190525603" sldId="258"/>
            <ac:spMk id="2" creationId="{CD9FEB04-1387-938C-31D2-6CC4EFF77688}"/>
          </ac:spMkLst>
        </pc:spChg>
        <pc:spChg chg="mod">
          <ac:chgData name="Aniket Khupte" userId="6c1723ed7e00557a" providerId="LiveId" clId="{F051E5CA-DF9B-4144-AF92-A8F645784505}" dt="2022-11-28T05:44:57.572" v="579" actId="2711"/>
          <ac:spMkLst>
            <pc:docMk/>
            <pc:sldMk cId="190525603" sldId="258"/>
            <ac:spMk id="3" creationId="{8BA00039-C805-2539-9BF9-112511A62915}"/>
          </ac:spMkLst>
        </pc:spChg>
      </pc:sldChg>
      <pc:sldChg chg="modSp new mod">
        <pc:chgData name="Aniket Khupte" userId="6c1723ed7e00557a" providerId="LiveId" clId="{F051E5CA-DF9B-4144-AF92-A8F645784505}" dt="2022-11-28T05:45:04.439" v="580" actId="2711"/>
        <pc:sldMkLst>
          <pc:docMk/>
          <pc:sldMk cId="509758549" sldId="259"/>
        </pc:sldMkLst>
        <pc:spChg chg="mod">
          <ac:chgData name="Aniket Khupte" userId="6c1723ed7e00557a" providerId="LiveId" clId="{F051E5CA-DF9B-4144-AF92-A8F645784505}" dt="2022-11-28T05:18:02.328" v="96" actId="113"/>
          <ac:spMkLst>
            <pc:docMk/>
            <pc:sldMk cId="509758549" sldId="259"/>
            <ac:spMk id="2" creationId="{41313ECA-4969-AD82-0E62-5106D4951E19}"/>
          </ac:spMkLst>
        </pc:spChg>
        <pc:spChg chg="mod">
          <ac:chgData name="Aniket Khupte" userId="6c1723ed7e00557a" providerId="LiveId" clId="{F051E5CA-DF9B-4144-AF92-A8F645784505}" dt="2022-11-28T05:45:04.439" v="580" actId="2711"/>
          <ac:spMkLst>
            <pc:docMk/>
            <pc:sldMk cId="509758549" sldId="259"/>
            <ac:spMk id="3" creationId="{115E26C1-817D-214E-999F-837EE01F43D0}"/>
          </ac:spMkLst>
        </pc:spChg>
      </pc:sldChg>
      <pc:sldChg chg="addSp modSp new mod">
        <pc:chgData name="Aniket Khupte" userId="6c1723ed7e00557a" providerId="LiveId" clId="{F051E5CA-DF9B-4144-AF92-A8F645784505}" dt="2022-11-28T05:19:37.669" v="126" actId="1076"/>
        <pc:sldMkLst>
          <pc:docMk/>
          <pc:sldMk cId="1711288347" sldId="260"/>
        </pc:sldMkLst>
        <pc:picChg chg="add mod">
          <ac:chgData name="Aniket Khupte" userId="6c1723ed7e00557a" providerId="LiveId" clId="{F051E5CA-DF9B-4144-AF92-A8F645784505}" dt="2022-11-28T05:19:37.669" v="126" actId="1076"/>
          <ac:picMkLst>
            <pc:docMk/>
            <pc:sldMk cId="1711288347" sldId="260"/>
            <ac:picMk id="2" creationId="{3E1A529B-5741-9778-BAB6-04F90CEE5A23}"/>
          </ac:picMkLst>
        </pc:picChg>
      </pc:sldChg>
      <pc:sldChg chg="modSp new mod">
        <pc:chgData name="Aniket Khupte" userId="6c1723ed7e00557a" providerId="LiveId" clId="{F051E5CA-DF9B-4144-AF92-A8F645784505}" dt="2022-11-28T05:45:21.164" v="581" actId="2711"/>
        <pc:sldMkLst>
          <pc:docMk/>
          <pc:sldMk cId="1729536212" sldId="261"/>
        </pc:sldMkLst>
        <pc:spChg chg="mod">
          <ac:chgData name="Aniket Khupte" userId="6c1723ed7e00557a" providerId="LiveId" clId="{F051E5CA-DF9B-4144-AF92-A8F645784505}" dt="2022-11-28T05:21:47.807" v="165" actId="20577"/>
          <ac:spMkLst>
            <pc:docMk/>
            <pc:sldMk cId="1729536212" sldId="261"/>
            <ac:spMk id="2" creationId="{A9A7450A-D784-B132-ADB5-D0741C1C0CEA}"/>
          </ac:spMkLst>
        </pc:spChg>
        <pc:spChg chg="mod">
          <ac:chgData name="Aniket Khupte" userId="6c1723ed7e00557a" providerId="LiveId" clId="{F051E5CA-DF9B-4144-AF92-A8F645784505}" dt="2022-11-28T05:45:21.164" v="581" actId="2711"/>
          <ac:spMkLst>
            <pc:docMk/>
            <pc:sldMk cId="1729536212" sldId="261"/>
            <ac:spMk id="3" creationId="{801C010F-13C7-5B60-7F02-52B8EFF261B5}"/>
          </ac:spMkLst>
        </pc:spChg>
      </pc:sldChg>
      <pc:sldChg chg="modSp new mod">
        <pc:chgData name="Aniket Khupte" userId="6c1723ed7e00557a" providerId="LiveId" clId="{F051E5CA-DF9B-4144-AF92-A8F645784505}" dt="2022-11-28T05:47:41.088" v="582" actId="2711"/>
        <pc:sldMkLst>
          <pc:docMk/>
          <pc:sldMk cId="655314238" sldId="262"/>
        </pc:sldMkLst>
        <pc:spChg chg="mod">
          <ac:chgData name="Aniket Khupte" userId="6c1723ed7e00557a" providerId="LiveId" clId="{F051E5CA-DF9B-4144-AF92-A8F645784505}" dt="2022-11-28T05:22:33.236" v="172" actId="20577"/>
          <ac:spMkLst>
            <pc:docMk/>
            <pc:sldMk cId="655314238" sldId="262"/>
            <ac:spMk id="2" creationId="{BEB3F710-F1B8-63AE-09FD-0DE79783353E}"/>
          </ac:spMkLst>
        </pc:spChg>
        <pc:spChg chg="mod">
          <ac:chgData name="Aniket Khupte" userId="6c1723ed7e00557a" providerId="LiveId" clId="{F051E5CA-DF9B-4144-AF92-A8F645784505}" dt="2022-11-28T05:47:41.088" v="582" actId="2711"/>
          <ac:spMkLst>
            <pc:docMk/>
            <pc:sldMk cId="655314238" sldId="262"/>
            <ac:spMk id="3" creationId="{D7877FBB-1ED0-FB3C-02CA-37C9301416CE}"/>
          </ac:spMkLst>
        </pc:spChg>
      </pc:sldChg>
      <pc:sldChg chg="modSp new mod">
        <pc:chgData name="Aniket Khupte" userId="6c1723ed7e00557a" providerId="LiveId" clId="{F051E5CA-DF9B-4144-AF92-A8F645784505}" dt="2022-11-28T05:47:49.193" v="583" actId="2711"/>
        <pc:sldMkLst>
          <pc:docMk/>
          <pc:sldMk cId="2028576199" sldId="263"/>
        </pc:sldMkLst>
        <pc:spChg chg="mod">
          <ac:chgData name="Aniket Khupte" userId="6c1723ed7e00557a" providerId="LiveId" clId="{F051E5CA-DF9B-4144-AF92-A8F645784505}" dt="2022-11-28T05:24:47.933" v="219" actId="20577"/>
          <ac:spMkLst>
            <pc:docMk/>
            <pc:sldMk cId="2028576199" sldId="263"/>
            <ac:spMk id="2" creationId="{50670DCB-40B3-BC66-4DDA-1C96BAED3AA5}"/>
          </ac:spMkLst>
        </pc:spChg>
        <pc:spChg chg="mod">
          <ac:chgData name="Aniket Khupte" userId="6c1723ed7e00557a" providerId="LiveId" clId="{F051E5CA-DF9B-4144-AF92-A8F645784505}" dt="2022-11-28T05:47:49.193" v="583" actId="2711"/>
          <ac:spMkLst>
            <pc:docMk/>
            <pc:sldMk cId="2028576199" sldId="263"/>
            <ac:spMk id="3" creationId="{277AA89C-8B96-B203-1976-86AC3603E5A1}"/>
          </ac:spMkLst>
        </pc:spChg>
      </pc:sldChg>
      <pc:sldChg chg="modSp new mod">
        <pc:chgData name="Aniket Khupte" userId="6c1723ed7e00557a" providerId="LiveId" clId="{F051E5CA-DF9B-4144-AF92-A8F645784505}" dt="2022-11-28T05:48:01.057" v="584" actId="2711"/>
        <pc:sldMkLst>
          <pc:docMk/>
          <pc:sldMk cId="3774066020" sldId="264"/>
        </pc:sldMkLst>
        <pc:spChg chg="mod">
          <ac:chgData name="Aniket Khupte" userId="6c1723ed7e00557a" providerId="LiveId" clId="{F051E5CA-DF9B-4144-AF92-A8F645784505}" dt="2022-11-28T05:48:01.057" v="584" actId="2711"/>
          <ac:spMkLst>
            <pc:docMk/>
            <pc:sldMk cId="3774066020" sldId="264"/>
            <ac:spMk id="2" creationId="{4558356B-FC06-7781-EF87-6EA1D4385758}"/>
          </ac:spMkLst>
        </pc:spChg>
        <pc:spChg chg="mod">
          <ac:chgData name="Aniket Khupte" userId="6c1723ed7e00557a" providerId="LiveId" clId="{F051E5CA-DF9B-4144-AF92-A8F645784505}" dt="2022-11-28T05:48:01.057" v="584" actId="2711"/>
          <ac:spMkLst>
            <pc:docMk/>
            <pc:sldMk cId="3774066020" sldId="264"/>
            <ac:spMk id="3" creationId="{06E8A861-BA81-2DF9-F6C4-9F7D813CA089}"/>
          </ac:spMkLst>
        </pc:spChg>
      </pc:sldChg>
      <pc:sldChg chg="modSp new mod">
        <pc:chgData name="Aniket Khupte" userId="6c1723ed7e00557a" providerId="LiveId" clId="{F051E5CA-DF9B-4144-AF92-A8F645784505}" dt="2022-11-28T05:48:11.230" v="585" actId="2711"/>
        <pc:sldMkLst>
          <pc:docMk/>
          <pc:sldMk cId="275219354" sldId="265"/>
        </pc:sldMkLst>
        <pc:spChg chg="mod">
          <ac:chgData name="Aniket Khupte" userId="6c1723ed7e00557a" providerId="LiveId" clId="{F051E5CA-DF9B-4144-AF92-A8F645784505}" dt="2022-11-28T05:27:49.322" v="318" actId="2711"/>
          <ac:spMkLst>
            <pc:docMk/>
            <pc:sldMk cId="275219354" sldId="265"/>
            <ac:spMk id="2" creationId="{934004B7-B134-C5FA-5508-A977974B495A}"/>
          </ac:spMkLst>
        </pc:spChg>
        <pc:spChg chg="mod">
          <ac:chgData name="Aniket Khupte" userId="6c1723ed7e00557a" providerId="LiveId" clId="{F051E5CA-DF9B-4144-AF92-A8F645784505}" dt="2022-11-28T05:48:11.230" v="585" actId="2711"/>
          <ac:spMkLst>
            <pc:docMk/>
            <pc:sldMk cId="275219354" sldId="265"/>
            <ac:spMk id="3" creationId="{3FEF7F42-8D54-245A-8E77-3EBCD1225057}"/>
          </ac:spMkLst>
        </pc:spChg>
      </pc:sldChg>
      <pc:sldChg chg="modSp new mod">
        <pc:chgData name="Aniket Khupte" userId="6c1723ed7e00557a" providerId="LiveId" clId="{F051E5CA-DF9B-4144-AF92-A8F645784505}" dt="2022-11-28T05:48:17.360" v="586" actId="2711"/>
        <pc:sldMkLst>
          <pc:docMk/>
          <pc:sldMk cId="2183914702" sldId="266"/>
        </pc:sldMkLst>
        <pc:spChg chg="mod">
          <ac:chgData name="Aniket Khupte" userId="6c1723ed7e00557a" providerId="LiveId" clId="{F051E5CA-DF9B-4144-AF92-A8F645784505}" dt="2022-11-28T05:29:44.867" v="326" actId="2711"/>
          <ac:spMkLst>
            <pc:docMk/>
            <pc:sldMk cId="2183914702" sldId="266"/>
            <ac:spMk id="2" creationId="{EC039E36-3C42-634A-ADFF-7A3ABF6C79DF}"/>
          </ac:spMkLst>
        </pc:spChg>
        <pc:spChg chg="mod">
          <ac:chgData name="Aniket Khupte" userId="6c1723ed7e00557a" providerId="LiveId" clId="{F051E5CA-DF9B-4144-AF92-A8F645784505}" dt="2022-11-28T05:48:17.360" v="586" actId="2711"/>
          <ac:spMkLst>
            <pc:docMk/>
            <pc:sldMk cId="2183914702" sldId="266"/>
            <ac:spMk id="3" creationId="{56143B9A-FC31-DEF6-9093-C7E69213358A}"/>
          </ac:spMkLst>
        </pc:spChg>
      </pc:sldChg>
      <pc:sldChg chg="modSp new mod">
        <pc:chgData name="Aniket Khupte" userId="6c1723ed7e00557a" providerId="LiveId" clId="{F051E5CA-DF9B-4144-AF92-A8F645784505}" dt="2022-11-28T05:48:33.027" v="587" actId="2711"/>
        <pc:sldMkLst>
          <pc:docMk/>
          <pc:sldMk cId="4123535866" sldId="267"/>
        </pc:sldMkLst>
        <pc:spChg chg="mod">
          <ac:chgData name="Aniket Khupte" userId="6c1723ed7e00557a" providerId="LiveId" clId="{F051E5CA-DF9B-4144-AF92-A8F645784505}" dt="2022-11-28T05:30:20.845" v="334" actId="2711"/>
          <ac:spMkLst>
            <pc:docMk/>
            <pc:sldMk cId="4123535866" sldId="267"/>
            <ac:spMk id="2" creationId="{6A68795C-8DA7-7B17-3229-B50116C1DE8A}"/>
          </ac:spMkLst>
        </pc:spChg>
        <pc:spChg chg="mod">
          <ac:chgData name="Aniket Khupte" userId="6c1723ed7e00557a" providerId="LiveId" clId="{F051E5CA-DF9B-4144-AF92-A8F645784505}" dt="2022-11-28T05:48:33.027" v="587" actId="2711"/>
          <ac:spMkLst>
            <pc:docMk/>
            <pc:sldMk cId="4123535866" sldId="267"/>
            <ac:spMk id="3" creationId="{B6F8F64D-F4C6-CDB2-95DF-E0734B6279F1}"/>
          </ac:spMkLst>
        </pc:spChg>
      </pc:sldChg>
      <pc:sldChg chg="modSp new mod">
        <pc:chgData name="Aniket Khupte" userId="6c1723ed7e00557a" providerId="LiveId" clId="{F051E5CA-DF9B-4144-AF92-A8F645784505}" dt="2022-11-28T05:48:38.380" v="588" actId="2711"/>
        <pc:sldMkLst>
          <pc:docMk/>
          <pc:sldMk cId="3356627412" sldId="268"/>
        </pc:sldMkLst>
        <pc:spChg chg="mod">
          <ac:chgData name="Aniket Khupte" userId="6c1723ed7e00557a" providerId="LiveId" clId="{F051E5CA-DF9B-4144-AF92-A8F645784505}" dt="2022-11-28T05:31:48.978" v="352" actId="2711"/>
          <ac:spMkLst>
            <pc:docMk/>
            <pc:sldMk cId="3356627412" sldId="268"/>
            <ac:spMk id="2" creationId="{6A7676BA-58AE-F243-F976-A5CEA836FA4C}"/>
          </ac:spMkLst>
        </pc:spChg>
        <pc:spChg chg="mod">
          <ac:chgData name="Aniket Khupte" userId="6c1723ed7e00557a" providerId="LiveId" clId="{F051E5CA-DF9B-4144-AF92-A8F645784505}" dt="2022-11-28T05:48:38.380" v="588" actId="2711"/>
          <ac:spMkLst>
            <pc:docMk/>
            <pc:sldMk cId="3356627412" sldId="268"/>
            <ac:spMk id="3" creationId="{CACB7CF5-95EB-40EC-89C4-A54945028FF5}"/>
          </ac:spMkLst>
        </pc:spChg>
      </pc:sldChg>
      <pc:sldChg chg="modSp new mod">
        <pc:chgData name="Aniket Khupte" userId="6c1723ed7e00557a" providerId="LiveId" clId="{F051E5CA-DF9B-4144-AF92-A8F645784505}" dt="2022-11-28T05:33:05.460" v="416" actId="1076"/>
        <pc:sldMkLst>
          <pc:docMk/>
          <pc:sldMk cId="3261198837" sldId="269"/>
        </pc:sldMkLst>
        <pc:spChg chg="mod">
          <ac:chgData name="Aniket Khupte" userId="6c1723ed7e00557a" providerId="LiveId" clId="{F051E5CA-DF9B-4144-AF92-A8F645784505}" dt="2022-11-28T05:33:05.460" v="416" actId="1076"/>
          <ac:spMkLst>
            <pc:docMk/>
            <pc:sldMk cId="3261198837" sldId="269"/>
            <ac:spMk id="2" creationId="{F43BF908-B148-CB5B-87BB-2F2518E36FB8}"/>
          </ac:spMkLst>
        </pc:spChg>
      </pc:sldChg>
      <pc:sldChg chg="addSp delSp modSp new mod">
        <pc:chgData name="Aniket Khupte" userId="6c1723ed7e00557a" providerId="LiveId" clId="{F051E5CA-DF9B-4144-AF92-A8F645784505}" dt="2022-11-28T05:36:54.891" v="468" actId="11529"/>
        <pc:sldMkLst>
          <pc:docMk/>
          <pc:sldMk cId="376472414" sldId="270"/>
        </pc:sldMkLst>
        <pc:spChg chg="mod">
          <ac:chgData name="Aniket Khupte" userId="6c1723ed7e00557a" providerId="LiveId" clId="{F051E5CA-DF9B-4144-AF92-A8F645784505}" dt="2022-11-28T05:34:31.243" v="461" actId="113"/>
          <ac:spMkLst>
            <pc:docMk/>
            <pc:sldMk cId="376472414" sldId="270"/>
            <ac:spMk id="2" creationId="{698100DB-D787-8A86-CC76-6CE9AEF23087}"/>
          </ac:spMkLst>
        </pc:spChg>
        <pc:spChg chg="del mod">
          <ac:chgData name="Aniket Khupte" userId="6c1723ed7e00557a" providerId="LiveId" clId="{F051E5CA-DF9B-4144-AF92-A8F645784505}" dt="2022-11-28T05:36:10.176" v="463" actId="22"/>
          <ac:spMkLst>
            <pc:docMk/>
            <pc:sldMk cId="376472414" sldId="270"/>
            <ac:spMk id="3" creationId="{677593A2-D638-890A-3829-B08FA16C51D4}"/>
          </ac:spMkLst>
        </pc:spChg>
        <pc:spChg chg="add del">
          <ac:chgData name="Aniket Khupte" userId="6c1723ed7e00557a" providerId="LiveId" clId="{F051E5CA-DF9B-4144-AF92-A8F645784505}" dt="2022-11-28T05:36:54.891" v="468" actId="11529"/>
          <ac:spMkLst>
            <pc:docMk/>
            <pc:sldMk cId="376472414" sldId="270"/>
            <ac:spMk id="8" creationId="{6B0E3D4E-B48A-C2E0-3189-B6DE82470100}"/>
          </ac:spMkLst>
        </pc:spChg>
        <pc:picChg chg="add mod ord">
          <ac:chgData name="Aniket Khupte" userId="6c1723ed7e00557a" providerId="LiveId" clId="{F051E5CA-DF9B-4144-AF92-A8F645784505}" dt="2022-11-28T05:36:10.176" v="463" actId="22"/>
          <ac:picMkLst>
            <pc:docMk/>
            <pc:sldMk cId="376472414" sldId="270"/>
            <ac:picMk id="5" creationId="{3A047379-1F65-0D98-2550-312C42D62195}"/>
          </ac:picMkLst>
        </pc:picChg>
        <pc:inkChg chg="add del">
          <ac:chgData name="Aniket Khupte" userId="6c1723ed7e00557a" providerId="LiveId" clId="{F051E5CA-DF9B-4144-AF92-A8F645784505}" dt="2022-11-28T05:36:39.739" v="465" actId="9405"/>
          <ac:inkMkLst>
            <pc:docMk/>
            <pc:sldMk cId="376472414" sldId="270"/>
            <ac:inkMk id="6" creationId="{AD9CB369-EB36-C51C-27C5-57A321F8D5B9}"/>
          </ac:inkMkLst>
        </pc:inkChg>
        <pc:inkChg chg="add">
          <ac:chgData name="Aniket Khupte" userId="6c1723ed7e00557a" providerId="LiveId" clId="{F051E5CA-DF9B-4144-AF92-A8F645784505}" dt="2022-11-28T05:36:43.337" v="466" actId="9405"/>
          <ac:inkMkLst>
            <pc:docMk/>
            <pc:sldMk cId="376472414" sldId="270"/>
            <ac:inkMk id="7" creationId="{EB07802C-6355-39CB-2AF5-31E3F6372B4E}"/>
          </ac:inkMkLst>
        </pc:inkChg>
      </pc:sldChg>
      <pc:sldChg chg="addSp new mod">
        <pc:chgData name="Aniket Khupte" userId="6c1723ed7e00557a" providerId="LiveId" clId="{F051E5CA-DF9B-4144-AF92-A8F645784505}" dt="2022-11-28T05:38:04.211" v="470" actId="22"/>
        <pc:sldMkLst>
          <pc:docMk/>
          <pc:sldMk cId="477890083" sldId="271"/>
        </pc:sldMkLst>
        <pc:picChg chg="add">
          <ac:chgData name="Aniket Khupte" userId="6c1723ed7e00557a" providerId="LiveId" clId="{F051E5CA-DF9B-4144-AF92-A8F645784505}" dt="2022-11-28T05:38:04.211" v="470" actId="22"/>
          <ac:picMkLst>
            <pc:docMk/>
            <pc:sldMk cId="477890083" sldId="271"/>
            <ac:picMk id="3" creationId="{CFA59428-C82F-A22B-D020-ED8DFB5CD5E9}"/>
          </ac:picMkLst>
        </pc:picChg>
      </pc:sldChg>
      <pc:sldChg chg="addSp new mod">
        <pc:chgData name="Aniket Khupte" userId="6c1723ed7e00557a" providerId="LiveId" clId="{F051E5CA-DF9B-4144-AF92-A8F645784505}" dt="2022-11-28T05:38:45.749" v="472" actId="22"/>
        <pc:sldMkLst>
          <pc:docMk/>
          <pc:sldMk cId="1550143794" sldId="272"/>
        </pc:sldMkLst>
        <pc:picChg chg="add">
          <ac:chgData name="Aniket Khupte" userId="6c1723ed7e00557a" providerId="LiveId" clId="{F051E5CA-DF9B-4144-AF92-A8F645784505}" dt="2022-11-28T05:38:45.749" v="472" actId="22"/>
          <ac:picMkLst>
            <pc:docMk/>
            <pc:sldMk cId="1550143794" sldId="272"/>
            <ac:picMk id="3" creationId="{CCF229F2-702D-2255-53B5-C80FCC620DB2}"/>
          </ac:picMkLst>
        </pc:picChg>
      </pc:sldChg>
      <pc:sldChg chg="modSp new mod">
        <pc:chgData name="Aniket Khupte" userId="6c1723ed7e00557a" providerId="LiveId" clId="{F051E5CA-DF9B-4144-AF92-A8F645784505}" dt="2022-11-28T05:39:41.003" v="541" actId="1076"/>
        <pc:sldMkLst>
          <pc:docMk/>
          <pc:sldMk cId="3825361149" sldId="273"/>
        </pc:sldMkLst>
        <pc:spChg chg="mod">
          <ac:chgData name="Aniket Khupte" userId="6c1723ed7e00557a" providerId="LiveId" clId="{F051E5CA-DF9B-4144-AF92-A8F645784505}" dt="2022-11-28T05:39:41.003" v="541" actId="1076"/>
          <ac:spMkLst>
            <pc:docMk/>
            <pc:sldMk cId="3825361149" sldId="273"/>
            <ac:spMk id="2" creationId="{4A24FD49-1768-0CC2-D4B2-3C2D7C6F5775}"/>
          </ac:spMkLst>
        </pc:spChg>
      </pc:sldChg>
      <pc:sldChg chg="addSp new mod">
        <pc:chgData name="Aniket Khupte" userId="6c1723ed7e00557a" providerId="LiveId" clId="{F051E5CA-DF9B-4144-AF92-A8F645784505}" dt="2022-11-28T05:41:47.272" v="543" actId="22"/>
        <pc:sldMkLst>
          <pc:docMk/>
          <pc:sldMk cId="634168047" sldId="274"/>
        </pc:sldMkLst>
        <pc:picChg chg="add">
          <ac:chgData name="Aniket Khupte" userId="6c1723ed7e00557a" providerId="LiveId" clId="{F051E5CA-DF9B-4144-AF92-A8F645784505}" dt="2022-11-28T05:41:47.272" v="543" actId="22"/>
          <ac:picMkLst>
            <pc:docMk/>
            <pc:sldMk cId="634168047" sldId="274"/>
            <ac:picMk id="3" creationId="{16675A8F-21B5-592F-1DF4-D5B24C5A3F9A}"/>
          </ac:picMkLst>
        </pc:picChg>
      </pc:sldChg>
      <pc:sldChg chg="addSp delSp modSp new mod">
        <pc:chgData name="Aniket Khupte" userId="6c1723ed7e00557a" providerId="LiveId" clId="{F051E5CA-DF9B-4144-AF92-A8F645784505}" dt="2022-11-28T11:41:04.738" v="642" actId="20577"/>
        <pc:sldMkLst>
          <pc:docMk/>
          <pc:sldMk cId="808141955" sldId="275"/>
        </pc:sldMkLst>
        <pc:spChg chg="mod">
          <ac:chgData name="Aniket Khupte" userId="6c1723ed7e00557a" providerId="LiveId" clId="{F051E5CA-DF9B-4144-AF92-A8F645784505}" dt="2022-11-28T05:42:12.068" v="572" actId="2711"/>
          <ac:spMkLst>
            <pc:docMk/>
            <pc:sldMk cId="808141955" sldId="275"/>
            <ac:spMk id="2" creationId="{C620DE6B-D20E-84CF-D0A9-603984D60151}"/>
          </ac:spMkLst>
        </pc:spChg>
        <pc:spChg chg="add del mod">
          <ac:chgData name="Aniket Khupte" userId="6c1723ed7e00557a" providerId="LiveId" clId="{F051E5CA-DF9B-4144-AF92-A8F645784505}" dt="2022-11-28T11:41:04.738" v="642" actId="20577"/>
          <ac:spMkLst>
            <pc:docMk/>
            <pc:sldMk cId="808141955" sldId="275"/>
            <ac:spMk id="3" creationId="{8328ADD5-6EEF-EC74-6FEC-78E5D56561AC}"/>
          </ac:spMkLst>
        </pc:spChg>
        <pc:picChg chg="add del mod ord">
          <ac:chgData name="Aniket Khupte" userId="6c1723ed7e00557a" providerId="LiveId" clId="{F051E5CA-DF9B-4144-AF92-A8F645784505}" dt="2022-11-28T05:42:20.573" v="574" actId="22"/>
          <ac:picMkLst>
            <pc:docMk/>
            <pc:sldMk cId="808141955" sldId="275"/>
            <ac:picMk id="5" creationId="{C673B66D-5C8C-0B99-75B9-873CA85E9370}"/>
          </ac:picMkLst>
        </pc:picChg>
      </pc:sldChg>
      <pc:sldChg chg="addSp new mod">
        <pc:chgData name="Aniket Khupte" userId="6c1723ed7e00557a" providerId="LiveId" clId="{F051E5CA-DF9B-4144-AF92-A8F645784505}" dt="2022-11-28T05:43:31.021" v="577" actId="22"/>
        <pc:sldMkLst>
          <pc:docMk/>
          <pc:sldMk cId="2500669411" sldId="276"/>
        </pc:sldMkLst>
        <pc:picChg chg="add">
          <ac:chgData name="Aniket Khupte" userId="6c1723ed7e00557a" providerId="LiveId" clId="{F051E5CA-DF9B-4144-AF92-A8F645784505}" dt="2022-11-28T05:43:31.021" v="577" actId="22"/>
          <ac:picMkLst>
            <pc:docMk/>
            <pc:sldMk cId="2500669411" sldId="276"/>
            <ac:picMk id="3" creationId="{4638392E-78FF-0265-F2BB-0526E91D5F3F}"/>
          </ac:picMkLst>
        </pc:picChg>
      </pc:sldChg>
      <pc:sldChg chg="modSp new mod">
        <pc:chgData name="Aniket Khupte" userId="6c1723ed7e00557a" providerId="LiveId" clId="{F051E5CA-DF9B-4144-AF92-A8F645784505}" dt="2022-11-28T10:52:25.230" v="614" actId="1076"/>
        <pc:sldMkLst>
          <pc:docMk/>
          <pc:sldMk cId="3643910222" sldId="277"/>
        </pc:sldMkLst>
        <pc:spChg chg="mod">
          <ac:chgData name="Aniket Khupte" userId="6c1723ed7e00557a" providerId="LiveId" clId="{F051E5CA-DF9B-4144-AF92-A8F645784505}" dt="2022-11-28T10:52:25.230" v="614" actId="1076"/>
          <ac:spMkLst>
            <pc:docMk/>
            <pc:sldMk cId="3643910222" sldId="277"/>
            <ac:spMk id="2" creationId="{CB3A2A4D-B9BE-FC31-E248-B0DE3E9DDBB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8T05:36:43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1DB6-A43D-AF78-6FEC-01AB951C6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A26BE-48F1-5030-12B9-FCD3E66D9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4570-4C2C-64B7-58C1-349B1105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861B-7B60-3044-6739-84361CD3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C11C-1D0A-2FF9-37A7-03548DF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82A1-7667-B0FC-0E98-EBBF28C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C86E-A7BB-C48A-C411-61C24367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35A2-6621-957D-A5F2-C452C2E1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02D0-6257-9C20-C2FA-C2059B6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E92A-9BA5-B7FA-34DB-DBB97B2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1DEF6-6F9A-52DD-F6BB-90FFCFC78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0CD45-A5C4-CE19-71EE-9828DA348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1459-E600-863F-6C09-26EB6EA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1A03-29AF-58E7-3A50-3859626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04F1-B98C-3918-C394-649E4598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D639-403D-4003-4182-898E640D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8C05-A6FC-BF82-F92B-915DB92F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F3F0-C9A2-5BEE-6925-3B6B5AE2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C1-5B68-A3DD-83A1-F3A6A9D4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0B89-E049-8750-68B2-8C5C91B1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D67D-151F-9406-B418-32CD5A67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51E8-6A0B-EBC0-681B-CF179EA4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DF31-BDF5-A32C-DADB-E4E20C12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5FE1-B1CC-F7F9-19E4-7D667C39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6338-C830-4550-D39D-2E605200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F054-C40C-B9EB-E7E5-6EE935B4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5F7B-3C0D-FEA7-14C0-4547852C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9C2EE-3135-FBA9-D85A-4610F06C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CF0A-3724-085E-79D4-7757BDBC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85FC-AB51-F0B1-A700-28952DA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B38ED-38D8-2139-16BF-8A7B6A8C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3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0A7C-4FDD-75D9-BB04-1415DFBE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EA20-7911-6FB3-0719-09BF7657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8BCD-9D07-8E4A-E355-CE5C92F4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1C7AE-ADE6-649E-26E8-73395C93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1620-1FA8-2E35-B98D-0AB7995C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4D0F7-FBE5-C95C-B14B-5AD50F04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BDE19-563F-5EE8-A3EF-B2BD8D5F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4B5B4-405F-4C10-734B-076E5682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62AD-D720-4ACD-C142-D8B312A5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1EC41-D2BF-1EB4-9403-C31FF1D8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A1891-2F9F-7C81-8823-F5C3AB0A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A87A-3B6C-698E-99F0-8EC8FC64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8660F-876F-97D8-B7E9-67B32D74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2B55C-B5B2-E129-0064-A6ED85BB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BB500-B41C-2538-4342-917D3562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A6B7-D3AE-0EE3-8FE5-CBA60FA2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4BC7-F219-0186-6822-CD386E95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B288-E0AA-C5E6-1B61-B1A027F60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C69B-C05E-6436-6B88-F4FA45BC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3F82-8344-B918-B5B2-79CD3173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9B93-AF09-744E-A919-6B0B47FF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6929-8C40-CED2-EEC4-DB1126E2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FB4F8-1191-FFD9-FC11-603BBC694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D2E3-F4ED-A001-A60A-3E8A1EB9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01E7-E104-8300-E914-250EECDB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02470-6A23-5682-3B3B-4ADFFC4F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D4535-04B0-7024-BD18-3F275C3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6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8158B-ED10-C3A8-2D0A-13D39E9E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789A-6936-AB7D-CB57-1DF7AE61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CB3C-03D0-10C0-9B74-1F644DDE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F0F5-0BCD-45B0-A7B5-0D0A97377CC2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609D-F25A-187C-A238-B0682D44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6E09-2D1B-4ACC-94DA-110C7182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E3A4-3B2D-483A-AA9C-B7B6BAF09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d Hat - We make open source technologies for the enterprise">
            <a:extLst>
              <a:ext uri="{FF2B5EF4-FFF2-40B4-BE49-F238E27FC236}">
                <a16:creationId xmlns:a16="http://schemas.microsoft.com/office/drawing/2014/main" id="{0824CEF6-9A43-9B20-6002-48DCD64F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64" y="2042123"/>
            <a:ext cx="8151872" cy="277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2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04B7-B134-C5FA-5508-A977974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7F42-8D54-245A-8E77-3EBCD122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following image, the worker node is made of pods. </a:t>
            </a: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pod is the smallest unit that can be defined, deployed, and managed, and it can contain one or more containers. </a:t>
            </a: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56032" algn="l" rtl="0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containers include your applications and their dependencies.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9E36-3C42-634A-ADFF-7A3ABF6C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3B9A-FC31-DEF6-9093-C7E69213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registry saves your images locally in the cluster. When a new image is pushed to the registry, it notifies OpenShift and passes image information.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95C-8DA7-7B17-3229-B50116C1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F64D-F4C6-CDB2-95DF-E0734B62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 is where all of your data is saved and connected to containers.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have persistent storage because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ephemeral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when they are restarted or deleted,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saved data is lost.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persistent storage prevents any loss of data and allows the use of stateful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3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76BA-58AE-F243-F976-A5CEA836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7CF5-95EB-40EC-89C4-A5494502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component is the routing layer. It provides external access to the applications in the cluster from any device. It also provides load balancing and auto-routing around unhealthy pods.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2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F908-B148-CB5B-87BB-2F2518E3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Deploy an Application on OpenShift.</a:t>
            </a:r>
          </a:p>
        </p:txBody>
      </p:sp>
    </p:spTree>
    <p:extLst>
      <p:ext uri="{BB962C8B-B14F-4D97-AF65-F5344CB8AC3E}">
        <p14:creationId xmlns:p14="http://schemas.microsoft.com/office/powerpoint/2010/main" val="326119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00DB-D787-8A86-CC76-6CE9AEF2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Pod using OpenShift UI: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47379-1F65-0D98-2550-312C42D6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442" y="1825625"/>
            <a:ext cx="9591116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07802C-6355-39CB-2AF5-31E3F6372B4E}"/>
                  </a:ext>
                </a:extLst>
              </p14:cNvPr>
              <p14:cNvContentPartPr/>
              <p14:nvPr/>
            </p14:nvContentPartPr>
            <p14:xfrm>
              <a:off x="-698546" y="19008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07802C-6355-39CB-2AF5-31E3F6372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52546" y="179282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7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59428-C82F-A22B-D020-ED8DFB5C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" y="676133"/>
            <a:ext cx="12065620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229F2-702D-2255-53B5-C80FCC62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77" y="1053978"/>
            <a:ext cx="9658846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4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FD49-1768-0CC2-D4B2-3C2D7C6F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Pod Using OpenShift Terminal.</a:t>
            </a:r>
          </a:p>
        </p:txBody>
      </p:sp>
    </p:spTree>
    <p:extLst>
      <p:ext uri="{BB962C8B-B14F-4D97-AF65-F5344CB8AC3E}">
        <p14:creationId xmlns:p14="http://schemas.microsoft.com/office/powerpoint/2010/main" val="382536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DE6B-D20E-84CF-D0A9-603984D6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Create New Pod: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ADD5-6EEF-EC74-6FEC-78E5D565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oc</a:t>
            </a:r>
            <a:r>
              <a:rPr lang="en-IN" dirty="0"/>
              <a:t> new-app --name mysql-6   -e MYSQL_USER</a:t>
            </a:r>
            <a:r>
              <a:rPr lang="en-IN"/>
              <a:t>=root    </a:t>
            </a:r>
            <a:r>
              <a:rPr lang="en-IN" dirty="0"/>
              <a:t>-e MYSQL_PASSWORD=root  -e MYSQL_ROOT_PASSWORD=root   -e MYSQL_SERVICE_HOST=</a:t>
            </a:r>
            <a:r>
              <a:rPr lang="en-IN" dirty="0" err="1"/>
              <a:t>db</a:t>
            </a:r>
            <a:r>
              <a:rPr lang="en-IN" dirty="0"/>
              <a:t>    -e MYSQL_DATABASE=test -e MYSQL_SERVICE_PORT=32000:3306   </a:t>
            </a:r>
            <a:r>
              <a:rPr lang="en-IN" dirty="0" err="1"/>
              <a:t>khupteaniket</a:t>
            </a:r>
            <a:r>
              <a:rPr lang="en-IN" dirty="0"/>
              <a:t>/mysql:5.7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14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AC02-BAAC-A516-8A48-180ADBB4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OpenShift: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433-BE2C-5B11-7FC3-56698D3A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OpenShift is a cloud development Platform as a Service (PaaS) developed by Red Hat.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is an open-source development platform, which enables developers to develop and deploy their applications on cloud infrastructure.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 is very helpful in developing cloud-enabled services. </a:t>
            </a:r>
            <a:endParaRPr lang="en-US" sz="2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62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75A8F-21B5-592F-1DF4-D5B24C5A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6" y="758688"/>
            <a:ext cx="12008467" cy="5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8392E-78FF-0265-F2BB-0526E91D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701535"/>
            <a:ext cx="12154525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2A4D-B9BE-FC31-E248-B0DE3E9D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1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EB04-1387-938C-31D2-6CC4EFF7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OpenShift: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0039-C805-2539-9BF9-112511A6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OpenShift provides a common platform for enterprise units to host their applications on the cloud without worrying about the underlying operating system.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very easy to use, develop, and deploy applications on the cloud.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key features is that it provides managed hardware and network resources for all development and testing.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OpenShift, PaaS developer has the freedom to design their required environment with specifications.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2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3ECA-4969-AD82-0E62-5106D495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OpenShift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26C1-817D-214E-999F-837EE01F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and Components:</a:t>
            </a: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1" indent="-256032"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layer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node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</a:t>
            </a:r>
          </a:p>
          <a:p>
            <a:pPr marL="822960" lvl="1" indent="-256032">
              <a:spcBef>
                <a:spcPts val="3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layer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75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1;p13" descr="Openshift-layers.PNG">
            <a:extLst>
              <a:ext uri="{FF2B5EF4-FFF2-40B4-BE49-F238E27FC236}">
                <a16:creationId xmlns:a16="http://schemas.microsoft.com/office/drawing/2014/main" id="{3E1A529B-5741-9778-BAB6-04F90CEE5A2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0045" y="673193"/>
            <a:ext cx="4711909" cy="5511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28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450A-D784-B132-ADB5-D0741C1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010F-13C7-5B60-7F02-52B8EFF2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infrastructure layer, you can host your applications on physical servers, virtual servers, or even on the cloud (private/public).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F710-F1B8-63AE-09FD-0DE79783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layer: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7FBB-1ED0-FB3C-02CA-37C93014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spcBef>
                <a:spcPts val="300"/>
              </a:spcBef>
              <a:buSzPts val="2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layer is responsible for defining pods and access policy. The service layer provides the pods with a permanent IP address and hostname, connects applications together, and allows simple internal load balancing.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indent="-457200">
              <a:spcBef>
                <a:spcPts val="300"/>
              </a:spcBef>
              <a:buSzPts val="2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indent="-457200">
              <a:spcBef>
                <a:spcPts val="300"/>
              </a:spcBef>
              <a:buSzPts val="2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two types of nodes in an OpenShift cluster: main nodes and worker nodes.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1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0DCB-40B3-BC66-4DDA-1C96BAED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node: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A89C-8B96-B203-1976-86AC3603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node is responsible for managing the cluster, and it takes care of the worker nodes. It is responsible for four main tasks: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and authentication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administration request goes through the API.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requests are SSL-encrypted and authenticated to ensure the security of the cluster.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the state and information related to the environment and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356B-FC06-7781-EF87-6EA1D43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A861-BA81-2DF9-F6C4-9F7D813C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Determines pod placements while considering current memory, CPU, and other environment utilization.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Health/scaling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the health of pods and scales them based on CPU utilization.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pod fails, the main node restarts it automatically. If it fails too often, it is marked as a bad pod and not restarted temporarily.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6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636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OpenShift:</vt:lpstr>
      <vt:lpstr>Use Of OpenShift:</vt:lpstr>
      <vt:lpstr>OpenShift Architecture:</vt:lpstr>
      <vt:lpstr>PowerPoint Presentation</vt:lpstr>
      <vt:lpstr>Infrastructure layer</vt:lpstr>
      <vt:lpstr>Service layer:</vt:lpstr>
      <vt:lpstr>Main node:</vt:lpstr>
      <vt:lpstr>Continue:</vt:lpstr>
      <vt:lpstr>Worker nodes</vt:lpstr>
      <vt:lpstr>Registry</vt:lpstr>
      <vt:lpstr>Persistent storage:</vt:lpstr>
      <vt:lpstr>Routing layer:</vt:lpstr>
      <vt:lpstr>Procedure to Deploy an Application on OpenShift.</vt:lpstr>
      <vt:lpstr>Create Pod using OpenShift UI:</vt:lpstr>
      <vt:lpstr>PowerPoint Presentation</vt:lpstr>
      <vt:lpstr>PowerPoint Presentation</vt:lpstr>
      <vt:lpstr>Creating Pod Using OpenShift Terminal.</vt:lpstr>
      <vt:lpstr>Command To Create New Pod: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Khupte</dc:creator>
  <cp:lastModifiedBy>Aniket Khupte</cp:lastModifiedBy>
  <cp:revision>1</cp:revision>
  <dcterms:created xsi:type="dcterms:W3CDTF">2022-11-28T05:09:59Z</dcterms:created>
  <dcterms:modified xsi:type="dcterms:W3CDTF">2022-11-28T11:41:05Z</dcterms:modified>
</cp:coreProperties>
</file>