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4" r:id="rId5"/>
    <p:sldId id="261" r:id="rId6"/>
    <p:sldId id="262" r:id="rId7"/>
    <p:sldId id="263" r:id="rId8"/>
    <p:sldId id="265" r:id="rId9"/>
    <p:sldId id="258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Khupte" userId="6c1723ed7e00557a" providerId="LiveId" clId="{E5FCF3F2-7702-4F7C-B752-7215C0316858}"/>
    <pc:docChg chg="undo custSel addSld delSld modSld sldOrd">
      <pc:chgData name="Aniket Khupte" userId="6c1723ed7e00557a" providerId="LiveId" clId="{E5FCF3F2-7702-4F7C-B752-7215C0316858}" dt="2022-11-30T06:10:13.191" v="219"/>
      <pc:docMkLst>
        <pc:docMk/>
      </pc:docMkLst>
      <pc:sldChg chg="modSp new mod">
        <pc:chgData name="Aniket Khupte" userId="6c1723ed7e00557a" providerId="LiveId" clId="{E5FCF3F2-7702-4F7C-B752-7215C0316858}" dt="2022-11-30T04:58:54.453" v="8"/>
        <pc:sldMkLst>
          <pc:docMk/>
          <pc:sldMk cId="2782483712" sldId="256"/>
        </pc:sldMkLst>
        <pc:spChg chg="mod">
          <ac:chgData name="Aniket Khupte" userId="6c1723ed7e00557a" providerId="LiveId" clId="{E5FCF3F2-7702-4F7C-B752-7215C0316858}" dt="2022-11-30T04:55:04.187" v="4" actId="113"/>
          <ac:spMkLst>
            <pc:docMk/>
            <pc:sldMk cId="2782483712" sldId="256"/>
            <ac:spMk id="2" creationId="{044AFA80-CFAE-13D5-0EC1-C20A70A2047D}"/>
          </ac:spMkLst>
        </pc:spChg>
        <pc:spChg chg="mod">
          <ac:chgData name="Aniket Khupte" userId="6c1723ed7e00557a" providerId="LiveId" clId="{E5FCF3F2-7702-4F7C-B752-7215C0316858}" dt="2022-11-30T04:58:54.453" v="8"/>
          <ac:spMkLst>
            <pc:docMk/>
            <pc:sldMk cId="2782483712" sldId="256"/>
            <ac:spMk id="3" creationId="{FD7E13DD-CAF7-525C-F1FB-A2D8284E127C}"/>
          </ac:spMkLst>
        </pc:spChg>
      </pc:sldChg>
      <pc:sldChg chg="addSp new ord">
        <pc:chgData name="Aniket Khupte" userId="6c1723ed7e00557a" providerId="LiveId" clId="{E5FCF3F2-7702-4F7C-B752-7215C0316858}" dt="2022-11-30T04:59:33.661" v="12"/>
        <pc:sldMkLst>
          <pc:docMk/>
          <pc:sldMk cId="1047895996" sldId="257"/>
        </pc:sldMkLst>
        <pc:picChg chg="add">
          <ac:chgData name="Aniket Khupte" userId="6c1723ed7e00557a" providerId="LiveId" clId="{E5FCF3F2-7702-4F7C-B752-7215C0316858}" dt="2022-11-30T04:59:33.661" v="12"/>
          <ac:picMkLst>
            <pc:docMk/>
            <pc:sldMk cId="1047895996" sldId="257"/>
            <ac:picMk id="1026" creationId="{C557287D-7B92-9785-21B5-A0DA60541E4B}"/>
          </ac:picMkLst>
        </pc:picChg>
      </pc:sldChg>
      <pc:sldChg chg="modSp new mod ord">
        <pc:chgData name="Aniket Khupte" userId="6c1723ed7e00557a" providerId="LiveId" clId="{E5FCF3F2-7702-4F7C-B752-7215C0316858}" dt="2022-11-30T05:20:34.067" v="164"/>
        <pc:sldMkLst>
          <pc:docMk/>
          <pc:sldMk cId="2376652965" sldId="258"/>
        </pc:sldMkLst>
        <pc:spChg chg="mod">
          <ac:chgData name="Aniket Khupte" userId="6c1723ed7e00557a" providerId="LiveId" clId="{E5FCF3F2-7702-4F7C-B752-7215C0316858}" dt="2022-11-30T05:02:05.176" v="17" actId="113"/>
          <ac:spMkLst>
            <pc:docMk/>
            <pc:sldMk cId="2376652965" sldId="258"/>
            <ac:spMk id="2" creationId="{05DEC775-4C72-A30A-A146-A73AFF77FBC3}"/>
          </ac:spMkLst>
        </pc:spChg>
        <pc:spChg chg="mod">
          <ac:chgData name="Aniket Khupte" userId="6c1723ed7e00557a" providerId="LiveId" clId="{E5FCF3F2-7702-4F7C-B752-7215C0316858}" dt="2022-11-30T05:03:01.958" v="28" actId="27636"/>
          <ac:spMkLst>
            <pc:docMk/>
            <pc:sldMk cId="2376652965" sldId="258"/>
            <ac:spMk id="3" creationId="{AA6C039A-C323-CFD2-A651-ED87550B2121}"/>
          </ac:spMkLst>
        </pc:spChg>
      </pc:sldChg>
      <pc:sldChg chg="modSp new mod ord">
        <pc:chgData name="Aniket Khupte" userId="6c1723ed7e00557a" providerId="LiveId" clId="{E5FCF3F2-7702-4F7C-B752-7215C0316858}" dt="2022-11-30T05:20:38.918" v="166"/>
        <pc:sldMkLst>
          <pc:docMk/>
          <pc:sldMk cId="2591452945" sldId="259"/>
        </pc:sldMkLst>
        <pc:spChg chg="mod">
          <ac:chgData name="Aniket Khupte" userId="6c1723ed7e00557a" providerId="LiveId" clId="{E5FCF3F2-7702-4F7C-B752-7215C0316858}" dt="2022-11-30T05:03:44.038" v="33" actId="113"/>
          <ac:spMkLst>
            <pc:docMk/>
            <pc:sldMk cId="2591452945" sldId="259"/>
            <ac:spMk id="2" creationId="{6B1BC683-0556-888A-F4A9-D59A4E40E2FB}"/>
          </ac:spMkLst>
        </pc:spChg>
        <pc:spChg chg="mod">
          <ac:chgData name="Aniket Khupte" userId="6c1723ed7e00557a" providerId="LiveId" clId="{E5FCF3F2-7702-4F7C-B752-7215C0316858}" dt="2022-11-30T05:04:54.060" v="38" actId="108"/>
          <ac:spMkLst>
            <pc:docMk/>
            <pc:sldMk cId="2591452945" sldId="259"/>
            <ac:spMk id="3" creationId="{F0CFA1E8-A907-C0B1-1CE7-7370C4F5B645}"/>
          </ac:spMkLst>
        </pc:spChg>
      </pc:sldChg>
      <pc:sldChg chg="modSp new mod">
        <pc:chgData name="Aniket Khupte" userId="6c1723ed7e00557a" providerId="LiveId" clId="{E5FCF3F2-7702-4F7C-B752-7215C0316858}" dt="2022-11-30T05:08:09.670" v="47"/>
        <pc:sldMkLst>
          <pc:docMk/>
          <pc:sldMk cId="1316437880" sldId="260"/>
        </pc:sldMkLst>
        <pc:spChg chg="mod">
          <ac:chgData name="Aniket Khupte" userId="6c1723ed7e00557a" providerId="LiveId" clId="{E5FCF3F2-7702-4F7C-B752-7215C0316858}" dt="2022-11-30T05:07:42.296" v="43" actId="113"/>
          <ac:spMkLst>
            <pc:docMk/>
            <pc:sldMk cId="1316437880" sldId="260"/>
            <ac:spMk id="2" creationId="{F1D8B41E-5C8A-4A88-76EA-2EB3BEC7EA51}"/>
          </ac:spMkLst>
        </pc:spChg>
        <pc:spChg chg="mod">
          <ac:chgData name="Aniket Khupte" userId="6c1723ed7e00557a" providerId="LiveId" clId="{E5FCF3F2-7702-4F7C-B752-7215C0316858}" dt="2022-11-30T05:08:09.670" v="47"/>
          <ac:spMkLst>
            <pc:docMk/>
            <pc:sldMk cId="1316437880" sldId="260"/>
            <ac:spMk id="3" creationId="{0962A534-69B2-D6F3-1EB8-F48F83F5990B}"/>
          </ac:spMkLst>
        </pc:spChg>
      </pc:sldChg>
      <pc:sldChg chg="modSp new mod">
        <pc:chgData name="Aniket Khupte" userId="6c1723ed7e00557a" providerId="LiveId" clId="{E5FCF3F2-7702-4F7C-B752-7215C0316858}" dt="2022-11-30T05:16:44.265" v="158" actId="113"/>
        <pc:sldMkLst>
          <pc:docMk/>
          <pc:sldMk cId="2329098744" sldId="261"/>
        </pc:sldMkLst>
        <pc:spChg chg="mod">
          <ac:chgData name="Aniket Khupte" userId="6c1723ed7e00557a" providerId="LiveId" clId="{E5FCF3F2-7702-4F7C-B752-7215C0316858}" dt="2022-11-30T05:16:44.265" v="158" actId="113"/>
          <ac:spMkLst>
            <pc:docMk/>
            <pc:sldMk cId="2329098744" sldId="261"/>
            <ac:spMk id="2" creationId="{5D03C288-B0D6-F0F4-D1E7-08D5DB22BE09}"/>
          </ac:spMkLst>
        </pc:spChg>
        <pc:spChg chg="mod">
          <ac:chgData name="Aniket Khupte" userId="6c1723ed7e00557a" providerId="LiveId" clId="{E5FCF3F2-7702-4F7C-B752-7215C0316858}" dt="2022-11-30T05:09:48.121" v="74" actId="20577"/>
          <ac:spMkLst>
            <pc:docMk/>
            <pc:sldMk cId="2329098744" sldId="261"/>
            <ac:spMk id="3" creationId="{A9D854A4-3AA1-F606-841C-637E0F5501D2}"/>
          </ac:spMkLst>
        </pc:spChg>
      </pc:sldChg>
      <pc:sldChg chg="addSp modSp new del mod">
        <pc:chgData name="Aniket Khupte" userId="6c1723ed7e00557a" providerId="LiveId" clId="{E5FCF3F2-7702-4F7C-B752-7215C0316858}" dt="2022-11-30T05:10:31.843" v="80" actId="2696"/>
        <pc:sldMkLst>
          <pc:docMk/>
          <pc:sldMk cId="1773756366" sldId="262"/>
        </pc:sldMkLst>
        <pc:spChg chg="add mod">
          <ac:chgData name="Aniket Khupte" userId="6c1723ed7e00557a" providerId="LiveId" clId="{E5FCF3F2-7702-4F7C-B752-7215C0316858}" dt="2022-11-30T05:10:26.621" v="79" actId="1076"/>
          <ac:spMkLst>
            <pc:docMk/>
            <pc:sldMk cId="1773756366" sldId="262"/>
            <ac:spMk id="3" creationId="{2BD460CC-71E6-3624-358E-D88004A4733B}"/>
          </ac:spMkLst>
        </pc:spChg>
      </pc:sldChg>
      <pc:sldChg chg="modSp new mod">
        <pc:chgData name="Aniket Khupte" userId="6c1723ed7e00557a" providerId="LiveId" clId="{E5FCF3F2-7702-4F7C-B752-7215C0316858}" dt="2022-11-30T05:11:42.702" v="131" actId="27636"/>
        <pc:sldMkLst>
          <pc:docMk/>
          <pc:sldMk cId="2556068040" sldId="262"/>
        </pc:sldMkLst>
        <pc:spChg chg="mod">
          <ac:chgData name="Aniket Khupte" userId="6c1723ed7e00557a" providerId="LiveId" clId="{E5FCF3F2-7702-4F7C-B752-7215C0316858}" dt="2022-11-30T05:10:47.987" v="96" actId="113"/>
          <ac:spMkLst>
            <pc:docMk/>
            <pc:sldMk cId="2556068040" sldId="262"/>
            <ac:spMk id="2" creationId="{F09FD5D2-3310-C28D-1A8B-B3254F9FE0D9}"/>
          </ac:spMkLst>
        </pc:spChg>
        <pc:spChg chg="mod">
          <ac:chgData name="Aniket Khupte" userId="6c1723ed7e00557a" providerId="LiveId" clId="{E5FCF3F2-7702-4F7C-B752-7215C0316858}" dt="2022-11-30T05:11:42.702" v="131" actId="27636"/>
          <ac:spMkLst>
            <pc:docMk/>
            <pc:sldMk cId="2556068040" sldId="262"/>
            <ac:spMk id="3" creationId="{94671DD6-77CC-4206-3A57-0C2A9925BDEE}"/>
          </ac:spMkLst>
        </pc:spChg>
      </pc:sldChg>
      <pc:sldChg chg="modSp new mod">
        <pc:chgData name="Aniket Khupte" userId="6c1723ed7e00557a" providerId="LiveId" clId="{E5FCF3F2-7702-4F7C-B752-7215C0316858}" dt="2022-11-30T05:13:17.389" v="155" actId="27636"/>
        <pc:sldMkLst>
          <pc:docMk/>
          <pc:sldMk cId="2988572411" sldId="263"/>
        </pc:sldMkLst>
        <pc:spChg chg="mod">
          <ac:chgData name="Aniket Khupte" userId="6c1723ed7e00557a" providerId="LiveId" clId="{E5FCF3F2-7702-4F7C-B752-7215C0316858}" dt="2022-11-30T05:12:06.356" v="143" actId="113"/>
          <ac:spMkLst>
            <pc:docMk/>
            <pc:sldMk cId="2988572411" sldId="263"/>
            <ac:spMk id="2" creationId="{EA39C360-F976-8E8A-702E-3698EC7223B7}"/>
          </ac:spMkLst>
        </pc:spChg>
        <pc:spChg chg="mod">
          <ac:chgData name="Aniket Khupte" userId="6c1723ed7e00557a" providerId="LiveId" clId="{E5FCF3F2-7702-4F7C-B752-7215C0316858}" dt="2022-11-30T05:13:17.389" v="155" actId="27636"/>
          <ac:spMkLst>
            <pc:docMk/>
            <pc:sldMk cId="2988572411" sldId="263"/>
            <ac:spMk id="3" creationId="{86BD1E1F-8922-01DC-BBD7-2EE86C3D2AE1}"/>
          </ac:spMkLst>
        </pc:spChg>
      </pc:sldChg>
      <pc:sldChg chg="addSp new">
        <pc:chgData name="Aniket Khupte" userId="6c1723ed7e00557a" providerId="LiveId" clId="{E5FCF3F2-7702-4F7C-B752-7215C0316858}" dt="2022-11-30T05:18:18.631" v="160"/>
        <pc:sldMkLst>
          <pc:docMk/>
          <pc:sldMk cId="471764868" sldId="264"/>
        </pc:sldMkLst>
        <pc:picChg chg="add">
          <ac:chgData name="Aniket Khupte" userId="6c1723ed7e00557a" providerId="LiveId" clId="{E5FCF3F2-7702-4F7C-B752-7215C0316858}" dt="2022-11-30T05:18:18.631" v="160"/>
          <ac:picMkLst>
            <pc:docMk/>
            <pc:sldMk cId="471764868" sldId="264"/>
            <ac:picMk id="2050" creationId="{B8C32A57-1606-AB9A-03E1-F699B4CC17E8}"/>
          </ac:picMkLst>
        </pc:picChg>
      </pc:sldChg>
      <pc:sldChg chg="addSp new">
        <pc:chgData name="Aniket Khupte" userId="6c1723ed7e00557a" providerId="LiveId" clId="{E5FCF3F2-7702-4F7C-B752-7215C0316858}" dt="2022-11-30T05:19:25.301" v="162"/>
        <pc:sldMkLst>
          <pc:docMk/>
          <pc:sldMk cId="2038058047" sldId="265"/>
        </pc:sldMkLst>
        <pc:picChg chg="add">
          <ac:chgData name="Aniket Khupte" userId="6c1723ed7e00557a" providerId="LiveId" clId="{E5FCF3F2-7702-4F7C-B752-7215C0316858}" dt="2022-11-30T05:19:25.301" v="162"/>
          <ac:picMkLst>
            <pc:docMk/>
            <pc:sldMk cId="2038058047" sldId="265"/>
            <ac:picMk id="3074" creationId="{BC05F530-4AF2-17F5-31BB-DD593450BE52}"/>
          </ac:picMkLst>
        </pc:picChg>
      </pc:sldChg>
      <pc:sldChg chg="addSp modSp new mod">
        <pc:chgData name="Aniket Khupte" userId="6c1723ed7e00557a" providerId="LiveId" clId="{E5FCF3F2-7702-4F7C-B752-7215C0316858}" dt="2022-11-30T05:20:51.328" v="169" actId="1076"/>
        <pc:sldMkLst>
          <pc:docMk/>
          <pc:sldMk cId="3279577595" sldId="266"/>
        </pc:sldMkLst>
        <pc:picChg chg="add mod">
          <ac:chgData name="Aniket Khupte" userId="6c1723ed7e00557a" providerId="LiveId" clId="{E5FCF3F2-7702-4F7C-B752-7215C0316858}" dt="2022-11-30T05:20:51.328" v="169" actId="1076"/>
          <ac:picMkLst>
            <pc:docMk/>
            <pc:sldMk cId="3279577595" sldId="266"/>
            <ac:picMk id="2" creationId="{07E415BC-27D0-D09C-A2A0-8BBB1ADD1014}"/>
          </ac:picMkLst>
        </pc:picChg>
      </pc:sldChg>
      <pc:sldChg chg="modSp new mod">
        <pc:chgData name="Aniket Khupte" userId="6c1723ed7e00557a" providerId="LiveId" clId="{E5FCF3F2-7702-4F7C-B752-7215C0316858}" dt="2022-11-30T05:24:40.307" v="185" actId="20577"/>
        <pc:sldMkLst>
          <pc:docMk/>
          <pc:sldMk cId="2080526317" sldId="267"/>
        </pc:sldMkLst>
        <pc:spChg chg="mod">
          <ac:chgData name="Aniket Khupte" userId="6c1723ed7e00557a" providerId="LiveId" clId="{E5FCF3F2-7702-4F7C-B752-7215C0316858}" dt="2022-11-30T05:23:36.934" v="174" actId="113"/>
          <ac:spMkLst>
            <pc:docMk/>
            <pc:sldMk cId="2080526317" sldId="267"/>
            <ac:spMk id="2" creationId="{ECDC2D18-B047-1C76-00D5-B0D3A4191660}"/>
          </ac:spMkLst>
        </pc:spChg>
        <pc:spChg chg="mod">
          <ac:chgData name="Aniket Khupte" userId="6c1723ed7e00557a" providerId="LiveId" clId="{E5FCF3F2-7702-4F7C-B752-7215C0316858}" dt="2022-11-30T05:24:40.307" v="185" actId="20577"/>
          <ac:spMkLst>
            <pc:docMk/>
            <pc:sldMk cId="2080526317" sldId="267"/>
            <ac:spMk id="3" creationId="{26EC5E78-133A-E845-34ED-BF191376349D}"/>
          </ac:spMkLst>
        </pc:spChg>
      </pc:sldChg>
      <pc:sldChg chg="modSp new mod">
        <pc:chgData name="Aniket Khupte" userId="6c1723ed7e00557a" providerId="LiveId" clId="{E5FCF3F2-7702-4F7C-B752-7215C0316858}" dt="2022-11-30T05:27:12.892" v="208" actId="20577"/>
        <pc:sldMkLst>
          <pc:docMk/>
          <pc:sldMk cId="2019629406" sldId="268"/>
        </pc:sldMkLst>
        <pc:spChg chg="mod">
          <ac:chgData name="Aniket Khupte" userId="6c1723ed7e00557a" providerId="LiveId" clId="{E5FCF3F2-7702-4F7C-B752-7215C0316858}" dt="2022-11-30T05:25:51.634" v="190" actId="113"/>
          <ac:spMkLst>
            <pc:docMk/>
            <pc:sldMk cId="2019629406" sldId="268"/>
            <ac:spMk id="2" creationId="{C7973C94-EEE3-048A-3AFB-EE75426E758B}"/>
          </ac:spMkLst>
        </pc:spChg>
        <pc:spChg chg="mod">
          <ac:chgData name="Aniket Khupte" userId="6c1723ed7e00557a" providerId="LiveId" clId="{E5FCF3F2-7702-4F7C-B752-7215C0316858}" dt="2022-11-30T05:27:12.892" v="208" actId="20577"/>
          <ac:spMkLst>
            <pc:docMk/>
            <pc:sldMk cId="2019629406" sldId="268"/>
            <ac:spMk id="3" creationId="{82A34A2A-136C-D124-7791-F0E64F91CECC}"/>
          </ac:spMkLst>
        </pc:spChg>
      </pc:sldChg>
      <pc:sldChg chg="modSp new mod">
        <pc:chgData name="Aniket Khupte" userId="6c1723ed7e00557a" providerId="LiveId" clId="{E5FCF3F2-7702-4F7C-B752-7215C0316858}" dt="2022-11-30T05:30:50.750" v="214"/>
        <pc:sldMkLst>
          <pc:docMk/>
          <pc:sldMk cId="1303016076" sldId="269"/>
        </pc:sldMkLst>
        <pc:spChg chg="mod">
          <ac:chgData name="Aniket Khupte" userId="6c1723ed7e00557a" providerId="LiveId" clId="{E5FCF3F2-7702-4F7C-B752-7215C0316858}" dt="2022-11-30T05:30:34.657" v="213" actId="113"/>
          <ac:spMkLst>
            <pc:docMk/>
            <pc:sldMk cId="1303016076" sldId="269"/>
            <ac:spMk id="2" creationId="{978755F2-2E11-1CB1-13E1-3D82ED4B7DED}"/>
          </ac:spMkLst>
        </pc:spChg>
        <pc:spChg chg="mod">
          <ac:chgData name="Aniket Khupte" userId="6c1723ed7e00557a" providerId="LiveId" clId="{E5FCF3F2-7702-4F7C-B752-7215C0316858}" dt="2022-11-30T05:30:50.750" v="214"/>
          <ac:spMkLst>
            <pc:docMk/>
            <pc:sldMk cId="1303016076" sldId="269"/>
            <ac:spMk id="3" creationId="{903BD9C5-1FED-BF6E-8E91-6FA4B796ADF5}"/>
          </ac:spMkLst>
        </pc:spChg>
      </pc:sldChg>
      <pc:sldChg chg="addSp new">
        <pc:chgData name="Aniket Khupte" userId="6c1723ed7e00557a" providerId="LiveId" clId="{E5FCF3F2-7702-4F7C-B752-7215C0316858}" dt="2022-11-30T05:32:15.895" v="216"/>
        <pc:sldMkLst>
          <pc:docMk/>
          <pc:sldMk cId="3281727081" sldId="270"/>
        </pc:sldMkLst>
        <pc:picChg chg="add">
          <ac:chgData name="Aniket Khupte" userId="6c1723ed7e00557a" providerId="LiveId" clId="{E5FCF3F2-7702-4F7C-B752-7215C0316858}" dt="2022-11-30T05:32:15.895" v="216"/>
          <ac:picMkLst>
            <pc:docMk/>
            <pc:sldMk cId="3281727081" sldId="270"/>
            <ac:picMk id="4098" creationId="{BB6A9C95-D1B4-44F3-CBB2-51B8D6F7EF9C}"/>
          </ac:picMkLst>
        </pc:picChg>
      </pc:sldChg>
      <pc:sldChg chg="addSp delSp new mod modClrScheme chgLayout">
        <pc:chgData name="Aniket Khupte" userId="6c1723ed7e00557a" providerId="LiveId" clId="{E5FCF3F2-7702-4F7C-B752-7215C0316858}" dt="2022-11-30T06:10:13.191" v="219"/>
        <pc:sldMkLst>
          <pc:docMk/>
          <pc:sldMk cId="1197738729" sldId="271"/>
        </pc:sldMkLst>
        <pc:spChg chg="del">
          <ac:chgData name="Aniket Khupte" userId="6c1723ed7e00557a" providerId="LiveId" clId="{E5FCF3F2-7702-4F7C-B752-7215C0316858}" dt="2022-11-30T06:09:26.767" v="218" actId="700"/>
          <ac:spMkLst>
            <pc:docMk/>
            <pc:sldMk cId="1197738729" sldId="271"/>
            <ac:spMk id="2" creationId="{9CAB0C49-236D-9327-59CF-600D35F2C943}"/>
          </ac:spMkLst>
        </pc:spChg>
        <pc:picChg chg="add">
          <ac:chgData name="Aniket Khupte" userId="6c1723ed7e00557a" providerId="LiveId" clId="{E5FCF3F2-7702-4F7C-B752-7215C0316858}" dt="2022-11-30T06:10:13.191" v="219"/>
          <ac:picMkLst>
            <pc:docMk/>
            <pc:sldMk cId="1197738729" sldId="271"/>
            <ac:picMk id="5122" creationId="{F71B53F3-BC3D-C443-E308-E2E84FAA9B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EC77-0831-38E6-C26F-879682005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401CE-EEED-22D5-6D17-CDE091F08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56041-0C18-ADBB-D354-D9D091CE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8154-637A-4CA5-BF4A-4DF4FA9C73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84285-F268-DDE3-1E1A-EC9BDE7E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DD09-BFD4-1BD9-D3B4-C52E96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05D-E1FA-4881-8207-2648B52FB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32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6EA2-F4E6-D105-3001-CADE0B54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1EAF6-0DE3-30B1-8809-D85275CD5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DF144-3F92-F5EE-8FB6-8D905BC4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8154-637A-4CA5-BF4A-4DF4FA9C73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1416-D8F5-3E94-11E7-D636139D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CE2E1-85C9-5A24-61FE-61CA7172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05D-E1FA-4881-8207-2648B52FB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23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58F92-0D9C-8613-4E89-4F0A3329F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963DE-3278-69C1-8145-B13DDBEC2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B25CE-B2B9-BA62-58BF-F94B0154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8154-637A-4CA5-BF4A-4DF4FA9C73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2046-3F50-9F63-9355-B55BC95A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D7AA-FDCE-5332-EFF3-F1E85A71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05D-E1FA-4881-8207-2648B52FB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4E24-83D0-FC20-F992-324C4CC9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9D26-E329-A171-80A7-FF6419ED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E287-C45D-330F-12EE-669DBA29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8154-637A-4CA5-BF4A-4DF4FA9C73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35365-AC89-4CE5-8D09-5D1FA299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6EE1B-9753-2A90-6254-66F52D72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05D-E1FA-4881-8207-2648B52FB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87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EE3E-DE0D-A2B1-3226-045CBCC8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76489-6EA2-B341-E53E-EF9A73E1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D0016-FC7A-31C6-0E0D-DBF150A1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8154-637A-4CA5-BF4A-4DF4FA9C73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B8851-5070-10CD-2D2C-147CD5C4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2162-10A5-A20A-9175-AF8FA3D9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05D-E1FA-4881-8207-2648B52FB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56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F316-DE20-0A94-9882-812724E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1122-1B29-4129-E7D0-C91A423F8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001D4-BC4D-015F-748D-497B58F52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51621-516D-3929-D211-131C5B7A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8154-637A-4CA5-BF4A-4DF4FA9C73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B4AC4-470C-0777-71B7-10F22E7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D1213-019F-355E-0756-8F902E42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05D-E1FA-4881-8207-2648B52FB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62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1CF7-3EB2-E8BF-73EF-9B64E495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96DF9-34BA-D50E-CCFF-6EB5DF117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052ED-19A2-661F-9ADD-6BA301C55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937AC-1FE9-32EF-3F99-BF2C29D9C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D3109-37BA-97CA-7505-6E55D560B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81D33-3CD3-7478-81A3-4105CD28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8154-637A-4CA5-BF4A-4DF4FA9C73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98781-2407-CF2C-4241-D5F1E792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C9ADB-FC7C-ECF9-3B76-0EF54030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05D-E1FA-4881-8207-2648B52FB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1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4785-2E1C-3BE7-1403-41BCC4F2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06911-9D47-9508-7684-946FD952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8154-637A-4CA5-BF4A-4DF4FA9C73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C8666-B87A-A7BA-75B1-9ECCAF91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C239B-F9E6-AAA2-2A22-04FED733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05D-E1FA-4881-8207-2648B52FB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58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78469-7205-D91B-D9D4-12EC9839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8154-637A-4CA5-BF4A-4DF4FA9C73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579D3-8CA6-A3F4-51CF-C3603C53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DC4D2-B4C0-B2C9-D81A-F8FE9AE2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05D-E1FA-4881-8207-2648B52FB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6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AB88-D9AE-B8DF-0A83-374CD9EB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127A-D567-8F40-A515-55C23061D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34A56-8517-A059-CD10-89B5FB807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20E5B-8A78-2DB5-0778-58FFA59D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8154-637A-4CA5-BF4A-4DF4FA9C73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23E85-3F73-C393-0A20-FC98B91D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16CB5-468A-A42C-F995-C642AF9C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05D-E1FA-4881-8207-2648B52FB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66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5A15-A9EA-028C-3F38-59357E33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22C2D-01BA-FAC5-824C-39FC574A6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5CDE0-CF07-BECF-F331-A81CABABB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F4D27-A48F-ECEF-2BDD-34A9A285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8154-637A-4CA5-BF4A-4DF4FA9C73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8E3EA-CD0D-3C55-BA66-3C59FE02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CC8F8-2D0E-71E2-2EFB-51C6966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05D-E1FA-4881-8207-2648B52FB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0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32B0D-A82E-1727-963F-8BD7C3B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BE91-04A9-E251-AD3B-1472A290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E7592-BB24-14E6-8728-83DA7B6B5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68154-637A-4CA5-BF4A-4DF4FA9C73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E4705-8576-4FAA-7588-7F8F935DA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03387-207E-4AA0-BEE9-571ED7632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205D-E1FA-4881-8207-2648B52FB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31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agile/scrum" TargetMode="External"/><Relationship Id="rId2" Type="http://schemas.openxmlformats.org/officeDocument/2006/relationships/hyperlink" Target="https://www.atlassian.com/agile/kanba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intent/tweet?text=%20%20%22Sprints%20make%20projects%20more%20manageable,%20allow%20teams%20to%20ship%20high-quality%20work%20faster%20and%20more%20frequently,%20and%20gives%20them%20more%20flexibility%20to%20adapt%20to%20change.%22%20&amp;url=https://www.atlassian.com/agile/scrum/sprints&amp;via=Atlassia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GILE Icon Methodology Vector Development. Scrum Agile ...">
            <a:extLst>
              <a:ext uri="{FF2B5EF4-FFF2-40B4-BE49-F238E27FC236}">
                <a16:creationId xmlns:a16="http://schemas.microsoft.com/office/drawing/2014/main" id="{C557287D-7B92-9785-21B5-A0DA6054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89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C683-0556-888A-F4A9-D59A4E40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methodologies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A1E8-A907-C0B1-1CE7-7370C4F5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91E42"/>
                </a:solidFill>
                <a:latin typeface="Charlie Text"/>
              </a:rPr>
              <a:t>The Agile Manifesto of Software Development put forth a groundbreaking mindset on delivering value and collaborating with customers when it was created in 2001.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Today’s agile landscape can seem cluttered with methodologies that promise to take agile ideals and turn them into real-world realities.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45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g1a">
            <a:extLst>
              <a:ext uri="{FF2B5EF4-FFF2-40B4-BE49-F238E27FC236}">
                <a16:creationId xmlns:a16="http://schemas.microsoft.com/office/drawing/2014/main" id="{07E415BC-27D0-D09C-A2A0-8BBB1ADD1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0"/>
            <a:ext cx="9525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957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2D18-B047-1C76-00D5-B0D3A419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3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product backlog?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5E78-133A-E845-34ED-BF191376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A product backlog is a prioritized list of work for the development team that is derived from the roadmap and its requirements.</a:t>
            </a:r>
          </a:p>
          <a:p>
            <a:endParaRPr lang="en-US" dirty="0">
              <a:solidFill>
                <a:srgbClr val="091E42"/>
              </a:solidFill>
              <a:latin typeface="Charlie Text"/>
            </a:endParaRP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The most important items are shown at the top of the product backlog so the team knows what to deliver first</a:t>
            </a:r>
          </a:p>
          <a:p>
            <a:endParaRPr lang="en-US" dirty="0">
              <a:solidFill>
                <a:srgbClr val="091E42"/>
              </a:solidFill>
              <a:latin typeface="Charlie Text"/>
            </a:endParaRP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the development team pulls work from the product backlog as there is the capacity for it, either continually (</a:t>
            </a:r>
            <a:r>
              <a:rPr lang="en-US" b="0" i="0" u="sng" dirty="0" err="1">
                <a:solidFill>
                  <a:srgbClr val="0052CC"/>
                </a:solidFill>
                <a:effectLst/>
                <a:latin typeface="Charlie Text"/>
                <a:hlinkClick r:id="rId2"/>
              </a:rPr>
              <a:t>kanban</a:t>
            </a: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) or by iteration (</a:t>
            </a:r>
            <a:r>
              <a:rPr lang="en-US" b="0" i="0" u="sng" dirty="0">
                <a:solidFill>
                  <a:srgbClr val="0052CC"/>
                </a:solidFill>
                <a:effectLst/>
                <a:latin typeface="Charlie Text"/>
                <a:hlinkClick r:id="rId3"/>
              </a:rPr>
              <a:t>scrum</a:t>
            </a: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52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3C94-EEE3-048A-3AFB-EE75426E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3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sprints?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4A2A-136C-D124-7791-F0E64F91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A sprint is a short, time-boxed period when a scrum team works to complete a set amount of work.</a:t>
            </a:r>
          </a:p>
          <a:p>
            <a:endParaRPr lang="en-IN" dirty="0">
              <a:solidFill>
                <a:srgbClr val="091E42"/>
              </a:solidFill>
              <a:latin typeface="Charlie Text"/>
            </a:endParaRP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Sprints are at the very heart of scrum and agile methodologies, and getting sprints right will help your agile team ship better software with fewer headaches.</a:t>
            </a:r>
            <a:endParaRPr lang="en-IN" b="0" i="0" dirty="0">
              <a:solidFill>
                <a:srgbClr val="091E42"/>
              </a:solidFill>
              <a:effectLst/>
              <a:latin typeface="Charlie Text"/>
            </a:endParaRPr>
          </a:p>
          <a:p>
            <a:endParaRPr lang="en-IN" dirty="0">
              <a:solidFill>
                <a:srgbClr val="091E42"/>
              </a:solidFill>
              <a:latin typeface="Charlie Text"/>
            </a:endParaRPr>
          </a:p>
          <a:p>
            <a:pPr algn="l" fontAlgn="base"/>
            <a:r>
              <a:rPr lang="en-US" b="0" i="0" u="sng" dirty="0">
                <a:effectLst/>
                <a:latin typeface="Charlie 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"Sprints make projects more manageable, allow teams to ship high-quality work faster and more frequently, and give them more flexibility to adapt to change."</a:t>
            </a:r>
            <a:endParaRPr lang="en-US" b="0" i="0" dirty="0">
              <a:effectLst/>
              <a:latin typeface="Charlie Text"/>
            </a:endParaRPr>
          </a:p>
          <a:p>
            <a:endParaRPr lang="en-US" dirty="0">
              <a:solidFill>
                <a:srgbClr val="091E42"/>
              </a:solidFill>
              <a:latin typeface="Charlie Text"/>
            </a:endParaRPr>
          </a:p>
        </p:txBody>
      </p:sp>
    </p:spTree>
    <p:extLst>
      <p:ext uri="{BB962C8B-B14F-4D97-AF65-F5344CB8AC3E}">
        <p14:creationId xmlns:p14="http://schemas.microsoft.com/office/powerpoint/2010/main" val="201962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55F2-2E11-1CB1-13E1-3D82ED4B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3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scrum master?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D9C5-1FED-BF6E-8E91-6FA4B796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91E42"/>
                </a:solidFill>
                <a:effectLst/>
                <a:latin typeface="Charlie Text"/>
              </a:rPr>
              <a:t>The scrum master helps to facilitate scrum to the larger team by ensuring the scrum framework is followed. He/she is committed to the scrum values and practices, but should also remain flexible and open to opportunities for the team to improve their workflow.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01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or Marketers Adopting Agile, What's the Draw? - Marketing Charts">
            <a:extLst>
              <a:ext uri="{FF2B5EF4-FFF2-40B4-BE49-F238E27FC236}">
                <a16:creationId xmlns:a16="http://schemas.microsoft.com/office/drawing/2014/main" id="{BB6A9C95-D1B4-44F3-CBB2-51B8D6F7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85813"/>
            <a:ext cx="95250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2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8 Best Project Management Tools for Small Businesses">
            <a:extLst>
              <a:ext uri="{FF2B5EF4-FFF2-40B4-BE49-F238E27FC236}">
                <a16:creationId xmlns:a16="http://schemas.microsoft.com/office/drawing/2014/main" id="{F71B53F3-BC3D-C443-E308-E2E84FAA9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61963"/>
            <a:ext cx="9810750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738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7B93-C4FF-0EED-6782-4F4BC9F2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Model:</a:t>
            </a:r>
          </a:p>
        </p:txBody>
      </p:sp>
      <p:pic>
        <p:nvPicPr>
          <p:cNvPr id="4" name="Content Placeholder 3" descr="Different Stages of Waterfall Models">
            <a:extLst>
              <a:ext uri="{FF2B5EF4-FFF2-40B4-BE49-F238E27FC236}">
                <a16:creationId xmlns:a16="http://schemas.microsoft.com/office/drawing/2014/main" id="{F2940E99-7A3A-8CF6-B6DC-1DEFDBFCAE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89882" y="2010727"/>
            <a:ext cx="4612236" cy="4482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537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ED31-1AC1-A94A-2B13-519ACC69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1412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FA80-CFAE-13D5-0EC1-C20A70A2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3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Agile?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E13DD-CAF7-525C-F1FB-A2D8284E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Agile is an iterative approach to project management and software development that helps teams deliver value to their customers faster and with fewer headaches. </a:t>
            </a:r>
          </a:p>
          <a:p>
            <a:endParaRPr lang="en-US" dirty="0">
              <a:solidFill>
                <a:srgbClr val="091E42"/>
              </a:solidFill>
              <a:latin typeface="Charlie Text"/>
            </a:endParaRP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Instead of betting everything on a "big bang" launch, an agile team delivers work in small, but consumable, increments. Requirements, plans, and results are evaluated continuously so teams have a natural mechanism for responding to change quickly.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4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B41E-5C8A-4A88-76EA-2EB3BEC7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Agile Manifesto: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A534-69B2-D6F3-1EB8-F48F83F59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The Agile Manifesto emerged from this extended weekend at just 68 words, and the short and sweet document went on to change software development forever.</a:t>
            </a:r>
          </a:p>
          <a:p>
            <a:endParaRPr lang="en-US" dirty="0">
              <a:solidFill>
                <a:srgbClr val="091E42"/>
              </a:solidFill>
              <a:latin typeface="Charlie Text"/>
            </a:endParaRP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In the nearly two decades since its creation, these words (and the 12 principles that follow) have been embraced (in varying degrees) by countless individuals, teams, and companies.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43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The Agile Manifesto? Definition, History and Relevance">
            <a:extLst>
              <a:ext uri="{FF2B5EF4-FFF2-40B4-BE49-F238E27FC236}">
                <a16:creationId xmlns:a16="http://schemas.microsoft.com/office/drawing/2014/main" id="{B8C32A57-1606-AB9A-03E1-F699B4CC1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121713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76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C288-B0D6-F0F4-D1E7-08D5DB22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IN" b="1" i="0" dirty="0">
                <a:solidFill>
                  <a:srgbClr val="253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 Agile Manifesto principles: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54A4-3AA1-F606-841C-637E0F550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highest priority is to satisfy the customer through early and continuous delivery of valuable software.</a:t>
            </a:r>
          </a:p>
          <a:p>
            <a:endParaRPr lang="en-US" dirty="0"/>
          </a:p>
          <a:p>
            <a:r>
              <a:rPr lang="en-US" dirty="0"/>
              <a:t>Welcome changing requirements, even late in development. Agile processes harness change for the customer’s competitive advantage.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Deliver working software frequently, from a couple of weeks to a couple of months, with a preference to the shorter timescale.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9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D5D2-3310-C28D-1A8B-B3254F9F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1DD6-77CC-4206-3A57-0C2A9925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Face to Face Interactions.</a:t>
            </a:r>
          </a:p>
          <a:p>
            <a:endParaRPr lang="en-US" dirty="0"/>
          </a:p>
          <a:p>
            <a:r>
              <a:rPr lang="en-US" dirty="0"/>
              <a:t> Self-organizing teams can generate the most valuable software.</a:t>
            </a:r>
          </a:p>
          <a:p>
            <a:endParaRPr lang="en-US" dirty="0"/>
          </a:p>
          <a:p>
            <a:r>
              <a:rPr lang="en-US" dirty="0"/>
              <a:t>Business people and developers must work together daily throughout the project.</a:t>
            </a:r>
          </a:p>
          <a:p>
            <a:endParaRPr lang="en-US" dirty="0"/>
          </a:p>
          <a:p>
            <a:r>
              <a:rPr lang="en-US" dirty="0"/>
              <a:t>Build projects around motivated individuals. Give them the environment and support they need, and trust them to get the job done.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06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C360-F976-8E8A-702E-3698EC72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1E1F-8922-01DC-BBD7-2EE86C3D2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most efficient and effective method of conveying information to and within a development team is face-to-face conversation.</a:t>
            </a:r>
          </a:p>
          <a:p>
            <a:endParaRPr lang="en-IN" dirty="0"/>
          </a:p>
          <a:p>
            <a:r>
              <a:rPr lang="en-US" dirty="0"/>
              <a:t>Working software is the primary measure of progress.</a:t>
            </a:r>
          </a:p>
          <a:p>
            <a:endParaRPr lang="en-IN" dirty="0"/>
          </a:p>
          <a:p>
            <a:r>
              <a:rPr lang="en-US" dirty="0"/>
              <a:t>Agile processes promote sustainable development. The sponsors, developers, and users should be able to maintain a constant pace indefinitely.</a:t>
            </a:r>
          </a:p>
          <a:p>
            <a:endParaRPr lang="en-IN" dirty="0"/>
          </a:p>
          <a:p>
            <a:r>
              <a:rPr lang="en-US" dirty="0"/>
              <a:t>Continuous attention to technical excellence and good design enhances agility.</a:t>
            </a:r>
          </a:p>
          <a:p>
            <a:endParaRPr lang="en-US" dirty="0"/>
          </a:p>
          <a:p>
            <a:r>
              <a:rPr lang="en-US" dirty="0"/>
              <a:t>The best architectures, requirements, and designs emerge from self-organizing teams.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57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gile Manifesto | Agile Manifesto Principles | The Agile Manifesto | Agile  Software Development Manifesto | Manifesto For Agile Software Development |  Knowledge Train">
            <a:extLst>
              <a:ext uri="{FF2B5EF4-FFF2-40B4-BE49-F238E27FC236}">
                <a16:creationId xmlns:a16="http://schemas.microsoft.com/office/drawing/2014/main" id="{BC05F530-4AF2-17F5-31BB-DD593450B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561975"/>
            <a:ext cx="8143875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05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C775-4C72-A30A-A146-A73AFF77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039A-C323-CFD2-A651-ED87550B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Agile methodology is a way to manage a project by breaking it up into several phases.</a:t>
            </a:r>
          </a:p>
          <a:p>
            <a:endParaRPr lang="en-US" dirty="0"/>
          </a:p>
          <a:p>
            <a:r>
              <a:rPr lang="en-US" dirty="0"/>
              <a:t>It involves constant collaboration with stakeholders and continuous improvement at every stage.</a:t>
            </a:r>
          </a:p>
          <a:p>
            <a:endParaRPr lang="en-US" dirty="0"/>
          </a:p>
          <a:p>
            <a:r>
              <a:rPr lang="en-US" dirty="0"/>
              <a:t>Once the work begins, teams cycle through a process of planning, executing, and evaluating.</a:t>
            </a:r>
          </a:p>
          <a:p>
            <a:endParaRPr lang="en-US" dirty="0"/>
          </a:p>
          <a:p>
            <a:r>
              <a:rPr lang="en-US" dirty="0"/>
              <a:t>Continuous collaboration is vital, both with team members and project stakeholders.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65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670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Charlie Text</vt:lpstr>
      <vt:lpstr>Times New Roman</vt:lpstr>
      <vt:lpstr>Office Theme</vt:lpstr>
      <vt:lpstr>PowerPoint Presentation</vt:lpstr>
      <vt:lpstr>What is Agile?</vt:lpstr>
      <vt:lpstr>Agile Manifesto:</vt:lpstr>
      <vt:lpstr>PowerPoint Presentation</vt:lpstr>
      <vt:lpstr>12 Agile Manifesto principles:</vt:lpstr>
      <vt:lpstr>Continue:</vt:lpstr>
      <vt:lpstr>Continue:</vt:lpstr>
      <vt:lpstr>PowerPoint Presentation</vt:lpstr>
      <vt:lpstr>Agile Methodology:</vt:lpstr>
      <vt:lpstr>Agile methodologies overview:</vt:lpstr>
      <vt:lpstr>PowerPoint Presentation</vt:lpstr>
      <vt:lpstr>What is a product backlog?</vt:lpstr>
      <vt:lpstr>What are sprints?</vt:lpstr>
      <vt:lpstr>What is a scrum master?</vt:lpstr>
      <vt:lpstr>PowerPoint Presentation</vt:lpstr>
      <vt:lpstr>PowerPoint Presentation</vt:lpstr>
      <vt:lpstr>Waterfall Model: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Khupte</dc:creator>
  <cp:lastModifiedBy>Aniket Khupte</cp:lastModifiedBy>
  <cp:revision>3</cp:revision>
  <dcterms:created xsi:type="dcterms:W3CDTF">2022-11-30T04:54:48Z</dcterms:created>
  <dcterms:modified xsi:type="dcterms:W3CDTF">2022-11-30T11:40:07Z</dcterms:modified>
</cp:coreProperties>
</file>