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Dhoble" userId="5606549c40471c25" providerId="LiveId" clId="{32EE1741-42BA-485E-87B3-958F67645A60}"/>
    <pc:docChg chg="custSel addSld modSld modSection">
      <pc:chgData name="Nayan Dhoble" userId="5606549c40471c25" providerId="LiveId" clId="{32EE1741-42BA-485E-87B3-958F67645A60}" dt="2022-11-15T11:21:51.294" v="4" actId="255"/>
      <pc:docMkLst>
        <pc:docMk/>
      </pc:docMkLst>
      <pc:sldChg chg="delSp modSp new mod">
        <pc:chgData name="Nayan Dhoble" userId="5606549c40471c25" providerId="LiveId" clId="{32EE1741-42BA-485E-87B3-958F67645A60}" dt="2022-11-15T11:21:51.294" v="4" actId="255"/>
        <pc:sldMkLst>
          <pc:docMk/>
          <pc:sldMk cId="296757774" sldId="269"/>
        </pc:sldMkLst>
        <pc:spChg chg="del mod">
          <ac:chgData name="Nayan Dhoble" userId="5606549c40471c25" providerId="LiveId" clId="{32EE1741-42BA-485E-87B3-958F67645A60}" dt="2022-11-15T11:21:40.794" v="3" actId="478"/>
          <ac:spMkLst>
            <pc:docMk/>
            <pc:sldMk cId="296757774" sldId="269"/>
            <ac:spMk id="2" creationId="{D7E5F705-1AFC-06AF-A671-2D2214DB42B9}"/>
          </ac:spMkLst>
        </pc:spChg>
        <pc:spChg chg="mod">
          <ac:chgData name="Nayan Dhoble" userId="5606549c40471c25" providerId="LiveId" clId="{32EE1741-42BA-485E-87B3-958F67645A60}" dt="2022-11-15T11:21:51.294" v="4" actId="255"/>
          <ac:spMkLst>
            <pc:docMk/>
            <pc:sldMk cId="296757774" sldId="269"/>
            <ac:spMk id="3" creationId="{7FC1F1F4-02CF-11FB-7121-91B0AE236C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348" y="223520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</a:t>
            </a:r>
            <a:r>
              <a:rPr lang="en-US" sz="8800" b="1" dirty="0">
                <a:solidFill>
                  <a:schemeClr val="bg1"/>
                </a:solidFill>
              </a:rPr>
              <a:t>Shell Scripting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B3B1-23C9-BF0B-C3FB-F44589081A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09367"/>
            <a:ext cx="11072401" cy="5240593"/>
          </a:xfrm>
        </p:spPr>
        <p:txBody>
          <a:bodyPr>
            <a:normAutofit/>
          </a:bodyPr>
          <a:lstStyle/>
          <a:p>
            <a:r>
              <a:rPr lang="en-IN" sz="2400" dirty="0"/>
              <a:t>Bash Arithmetic Operators</a:t>
            </a:r>
          </a:p>
          <a:p>
            <a:r>
              <a:rPr lang="en-IN" sz="2400" dirty="0"/>
              <a:t>:- expr 2 + 3 ##expr var1 var2</a:t>
            </a:r>
          </a:p>
          <a:p>
            <a:r>
              <a:rPr lang="en-IN" sz="2400" dirty="0"/>
              <a:t>:- echo $((2+3)) ##$((var1+or-or*or/var2))</a:t>
            </a:r>
          </a:p>
          <a:p>
            <a:r>
              <a:rPr lang="en-IN" sz="2400" dirty="0"/>
              <a:t>:- echo 1.1 + 2.2 | </a:t>
            </a:r>
            <a:r>
              <a:rPr lang="en-IN" sz="2400" dirty="0" err="1"/>
              <a:t>bc</a:t>
            </a:r>
            <a:r>
              <a:rPr lang="en-IN" sz="2400" dirty="0"/>
              <a:t> –l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995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93FD-4C0C-C82E-1F5E-A91E791139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97859"/>
            <a:ext cx="11239549" cy="514227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if else Statements</a:t>
            </a:r>
          </a:p>
          <a:p>
            <a:r>
              <a:rPr lang="en-US" sz="2400" dirty="0"/>
              <a:t>    if [ expression ];</a:t>
            </a:r>
          </a:p>
          <a:p>
            <a:r>
              <a:rPr lang="en-US" sz="2400" dirty="0"/>
              <a:t>    Then</a:t>
            </a:r>
          </a:p>
          <a:p>
            <a:r>
              <a:rPr lang="en-US" sz="2400" dirty="0"/>
              <a:t>    statements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statements</a:t>
            </a:r>
          </a:p>
          <a:p>
            <a:r>
              <a:rPr lang="en-US" sz="2400" dirty="0"/>
              <a:t>    fi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35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DBAD-565B-4623-4A39-60213AA61D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5806" y="186813"/>
            <a:ext cx="11641394" cy="653845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[ expression_1 ] &amp;&amp; [ expression_2 ];</a:t>
            </a:r>
          </a:p>
          <a:p>
            <a:r>
              <a:rPr lang="en-US" sz="2400" dirty="0"/>
              <a:t>       then</a:t>
            </a:r>
          </a:p>
          <a:p>
            <a:r>
              <a:rPr lang="en-US" sz="2400" dirty="0"/>
              <a:t>       statements</a:t>
            </a:r>
          </a:p>
          <a:p>
            <a:r>
              <a:rPr lang="en-US" sz="2400" dirty="0"/>
              <a:t>      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[ expression_1 ] || [ expression_2 ];</a:t>
            </a:r>
          </a:p>
          <a:p>
            <a:r>
              <a:rPr lang="en-US" sz="2400" dirty="0"/>
              <a:t>       then</a:t>
            </a:r>
          </a:p>
          <a:p>
            <a:r>
              <a:rPr lang="en-US" sz="2400" dirty="0"/>
              <a:t>       statements</a:t>
            </a:r>
          </a:p>
          <a:p>
            <a:r>
              <a:rPr lang="en-US" sz="2400" dirty="0"/>
              <a:t>      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[ expression_1 &amp;&amp; expression_2 || expression_3 ];</a:t>
            </a:r>
          </a:p>
          <a:p>
            <a:r>
              <a:rPr lang="en-US" sz="2400" dirty="0"/>
              <a:t>        then</a:t>
            </a:r>
          </a:p>
          <a:p>
            <a:r>
              <a:rPr lang="en-US" sz="2400" dirty="0"/>
              <a:t>        statements</a:t>
            </a:r>
          </a:p>
          <a:p>
            <a:r>
              <a:rPr lang="en-US" sz="2400" dirty="0"/>
              <a:t>        fi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770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C066-8309-CF5F-A3C9-269A14E19C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491613"/>
            <a:ext cx="11269046" cy="594851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for variable in list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commands</a:t>
            </a:r>
          </a:p>
          <a:p>
            <a:r>
              <a:rPr lang="en-US" sz="2400" dirty="0"/>
              <a:t>done</a:t>
            </a:r>
          </a:p>
          <a:p>
            <a:endParaRPr lang="en-US" sz="2400" dirty="0"/>
          </a:p>
          <a:p>
            <a:r>
              <a:rPr lang="en-US" sz="2400" dirty="0"/>
              <a:t>for (( exp1; exp2; exp3 ))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commands</a:t>
            </a:r>
          </a:p>
          <a:p>
            <a:r>
              <a:rPr lang="en-US" sz="2400" dirty="0"/>
              <a:t>done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430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F1F4-02CF-11FB-7121-91B0AE236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while [ expression ];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commands;</a:t>
            </a:r>
          </a:p>
          <a:p>
            <a:r>
              <a:rPr lang="en-US" sz="2400" dirty="0"/>
              <a:t>multiple commands;</a:t>
            </a:r>
          </a:p>
          <a:p>
            <a:r>
              <a:rPr lang="en-US" sz="2400" dirty="0"/>
              <a:t>done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75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B045-9098-A6A1-D8A3-C8EB62C6B7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502130" cy="4974336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cat/etc/shells</a:t>
            </a:r>
          </a:p>
          <a:p>
            <a:r>
              <a:rPr lang="en-IN" sz="2400" dirty="0"/>
              <a:t> :-  To list all shells available on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Which bash</a:t>
            </a:r>
          </a:p>
          <a:p>
            <a:r>
              <a:rPr lang="en-IN" sz="2400" dirty="0"/>
              <a:t> :- To know the location of shells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34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7D63-0043-81D6-8153-C4D8190DED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210052" cy="48570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Bash is </a:t>
            </a:r>
            <a:r>
              <a:rPr lang="en-US" sz="2400" dirty="0" err="1"/>
              <a:t>sh</a:t>
            </a:r>
            <a:r>
              <a:rPr lang="en-US" sz="2400" dirty="0"/>
              <a:t>-compatible as it derived from the original UNIX </a:t>
            </a:r>
            <a:r>
              <a:rPr lang="en-US" sz="2400" dirty="0" err="1"/>
              <a:t>Bourne</a:t>
            </a:r>
            <a:r>
              <a:rPr lang="en-US" sz="2400" dirty="0"/>
              <a:t>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Bash can be invoked by single-character command line options</a:t>
            </a:r>
          </a:p>
          <a:p>
            <a:r>
              <a:rPr lang="en-US" sz="2400" dirty="0"/>
              <a:t>    (-a, -b, -c, -</a:t>
            </a:r>
            <a:r>
              <a:rPr lang="en-US" sz="2400" dirty="0" err="1"/>
              <a:t>i</a:t>
            </a:r>
            <a:r>
              <a:rPr lang="en-US" sz="2400" dirty="0"/>
              <a:t>, -l, -r, etc. ) as well as by multi-character</a:t>
            </a:r>
          </a:p>
          <a:p>
            <a:r>
              <a:rPr lang="en-US" sz="2400" dirty="0"/>
              <a:t>    command line options also like --debugger, --help, --login,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Bash script is a computer program written in the Bash programming language.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10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0E37-421C-9BBF-F689-62AAD21D6E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629266"/>
            <a:ext cx="11023239" cy="5840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create an empty bash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touch </a:t>
            </a:r>
            <a:r>
              <a:rPr lang="en-IN" sz="2400" dirty="0" err="1"/>
              <a:t>file_name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nano file_name.sh OR vi file_name.sh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line should start with : #!/bin/bash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#! Is called shebang and rest line is location of bash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should not be any space before the hash (#), between the hash exclamation marks (#!), and the path to the interpreter.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35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758B-3FD6-8B37-FBA9-80D32D0E3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51" y="1440180"/>
            <a:ext cx="11101897" cy="48819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 # is used for comment any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 echo command is used to print the output.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To execute the bash script use ./filename.sh or bash filename.sh.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After creating script file we have to give it executable permission.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chmod</a:t>
            </a:r>
            <a:r>
              <a:rPr lang="en-US" sz="2400" dirty="0"/>
              <a:t> +x filename.sh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285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0F26-BF3E-B116-1957-26D27E6308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403123"/>
            <a:ext cx="11101899" cy="5860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an Array </a:t>
            </a:r>
            <a:endParaRPr lang="en-IN" sz="2400" dirty="0"/>
          </a:p>
          <a:p>
            <a:r>
              <a:rPr lang="en-IN" sz="2400" dirty="0"/>
              <a:t>  </a:t>
            </a:r>
            <a:r>
              <a:rPr lang="en-US" sz="2400" dirty="0" err="1"/>
              <a:t>myArray</a:t>
            </a:r>
            <a:r>
              <a:rPr lang="en-US" sz="2400" dirty="0"/>
              <a:t>=(“</a:t>
            </a:r>
            <a:r>
              <a:rPr lang="en-US" sz="2400" dirty="0" err="1"/>
              <a:t>nagpur</a:t>
            </a:r>
            <a:r>
              <a:rPr lang="en-US" sz="2400" dirty="0"/>
              <a:t>" “</a:t>
            </a:r>
            <a:r>
              <a:rPr lang="en-US" sz="2400" dirty="0" err="1"/>
              <a:t>chennai</a:t>
            </a:r>
            <a:r>
              <a:rPr lang="en-US" sz="2400" dirty="0"/>
              <a:t>" “</a:t>
            </a:r>
            <a:r>
              <a:rPr lang="en-US" sz="2400" dirty="0" err="1"/>
              <a:t>delhi</a:t>
            </a:r>
            <a:r>
              <a:rPr lang="en-US" sz="2400" dirty="0"/>
              <a:t>" “Mumbai”)</a:t>
            </a:r>
          </a:p>
          <a:p>
            <a:r>
              <a:rPr lang="en-US" sz="2400" dirty="0"/>
              <a:t>  for str in ${</a:t>
            </a:r>
            <a:r>
              <a:rPr lang="en-US" sz="2400" dirty="0" err="1"/>
              <a:t>myArray</a:t>
            </a:r>
            <a:r>
              <a:rPr lang="en-US" sz="2400" dirty="0"/>
              <a:t>[@]}; do</a:t>
            </a:r>
          </a:p>
          <a:p>
            <a:r>
              <a:rPr lang="en-US" sz="2400" dirty="0"/>
              <a:t>  echo $str</a:t>
            </a:r>
          </a:p>
          <a:p>
            <a:r>
              <a:rPr lang="en-US" sz="2400" dirty="0"/>
              <a:t>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print first element  of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echo ${</a:t>
            </a:r>
            <a:r>
              <a:rPr lang="en-US" sz="2400" dirty="0" err="1"/>
              <a:t>myArray</a:t>
            </a:r>
            <a:r>
              <a:rPr lang="en-US" sz="2400" dirty="0"/>
              <a:t>[0]}  or echo ${</a:t>
            </a:r>
            <a:r>
              <a:rPr lang="en-US" sz="2400" dirty="0" err="1"/>
              <a:t>myArray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02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0364-C3BD-071D-47BF-3887314176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4883" y="489154"/>
            <a:ext cx="11082234" cy="58796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print element in range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echo ${</a:t>
            </a:r>
            <a:r>
              <a:rPr lang="en-IN" sz="2400" dirty="0" err="1"/>
              <a:t>myArray</a:t>
            </a:r>
            <a:r>
              <a:rPr lang="en-IN" sz="2400" dirty="0"/>
              <a:t>[@]:1:3}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print element from particular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echo ${</a:t>
            </a:r>
            <a:r>
              <a:rPr lang="en-IN" sz="2400" dirty="0" err="1"/>
              <a:t>myArray</a:t>
            </a:r>
            <a:r>
              <a:rPr lang="en-IN" sz="2400" dirty="0"/>
              <a:t>[@]:1}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print length of particular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Echo ${#myArray[0]}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523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4B6D-DC83-8FA9-431E-A98D836F3C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82233" cy="491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Loop Through Array Indices</a:t>
            </a:r>
          </a:p>
          <a:p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in ${!</a:t>
            </a:r>
            <a:r>
              <a:rPr lang="en-US" sz="2400" dirty="0" err="1"/>
              <a:t>myArray</a:t>
            </a:r>
            <a:r>
              <a:rPr lang="en-US" sz="2400" dirty="0"/>
              <a:t>[@]}; do</a:t>
            </a:r>
          </a:p>
          <a:p>
            <a:r>
              <a:rPr lang="en-US" sz="2400" dirty="0"/>
              <a:t> echo "element $</a:t>
            </a:r>
            <a:r>
              <a:rPr lang="en-US" sz="2400" dirty="0" err="1"/>
              <a:t>i</a:t>
            </a:r>
            <a:r>
              <a:rPr lang="en-US" sz="2400" dirty="0"/>
              <a:t> is ${</a:t>
            </a:r>
            <a:r>
              <a:rPr lang="en-US" sz="2400" dirty="0" err="1"/>
              <a:t>myArray</a:t>
            </a:r>
            <a:r>
              <a:rPr lang="en-US" sz="2400" dirty="0"/>
              <a:t>[$</a:t>
            </a:r>
            <a:r>
              <a:rPr lang="en-US" sz="2400" dirty="0" err="1"/>
              <a:t>i</a:t>
            </a:r>
            <a:r>
              <a:rPr lang="en-US" sz="2400" dirty="0"/>
              <a:t>]}"</a:t>
            </a:r>
          </a:p>
          <a:p>
            <a:r>
              <a:rPr lang="en-US" sz="2400" dirty="0"/>
              <a:t> done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250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9693-7922-3BA8-A8F1-ECF2ED26F8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589935"/>
            <a:ext cx="11131394" cy="58895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 Input from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Echo “enter : “</a:t>
            </a:r>
          </a:p>
          <a:p>
            <a:r>
              <a:rPr lang="en-US" sz="2400" dirty="0"/>
              <a:t>  :- read &lt;</a:t>
            </a:r>
            <a:r>
              <a:rPr lang="en-US" sz="2400" dirty="0" err="1"/>
              <a:t>variable_name</a:t>
            </a:r>
            <a:r>
              <a:rPr lang="en-US" sz="2400" dirty="0"/>
              <a:t>&gt;</a:t>
            </a:r>
          </a:p>
          <a:p>
            <a:r>
              <a:rPr lang="en-US" sz="2400" dirty="0"/>
              <a:t>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Read –p “Enter :” </a:t>
            </a:r>
            <a:r>
              <a:rPr lang="en-IN" sz="2400" dirty="0" err="1"/>
              <a:t>variable_name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read arrays</a:t>
            </a:r>
            <a:endParaRPr lang="en-IN" sz="2400" dirty="0"/>
          </a:p>
          <a:p>
            <a:r>
              <a:rPr lang="en-US" sz="2400" dirty="0"/>
              <a:t> :- read -a &lt;</a:t>
            </a:r>
            <a:r>
              <a:rPr lang="en-US" sz="2400" dirty="0" err="1"/>
              <a:t>variable_name</a:t>
            </a:r>
            <a:r>
              <a:rPr lang="en-US" sz="2400" dirty="0"/>
              <a:t>&gt;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359677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102</TotalTime>
  <Words>516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WelcomeDoc</vt:lpstr>
      <vt:lpstr>            Shell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Shell Scripting</dc:title>
  <dc:creator>Nayan Dhoble</dc:creator>
  <cp:keywords/>
  <cp:lastModifiedBy>Nayan Dhoble</cp:lastModifiedBy>
  <cp:revision>1</cp:revision>
  <dcterms:created xsi:type="dcterms:W3CDTF">2022-11-15T07:41:53Z</dcterms:created>
  <dcterms:modified xsi:type="dcterms:W3CDTF">2022-11-15T11:21:56Z</dcterms:modified>
  <cp:version/>
</cp:coreProperties>
</file>