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5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7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58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9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72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87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4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2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4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9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F2B113-F7D5-4146-A974-0AC65065264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2E3198-D1E3-40B2-899E-03FA029D2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AFA9-512F-45EF-9117-9352BE21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730" y="1600201"/>
            <a:ext cx="8689976" cy="2509213"/>
          </a:xfrm>
        </p:spPr>
        <p:txBody>
          <a:bodyPr/>
          <a:lstStyle/>
          <a:p>
            <a:r>
              <a:rPr lang="en-IN" dirty="0"/>
              <a:t>Basics Of Linux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B98C-184B-465C-896E-DB4A0CD1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465" y="3573624"/>
            <a:ext cx="8689976" cy="1292289"/>
          </a:xfrm>
        </p:spPr>
        <p:txBody>
          <a:bodyPr/>
          <a:lstStyle/>
          <a:p>
            <a:r>
              <a:rPr lang="en-IN" dirty="0"/>
              <a:t>By Varun Chitale</a:t>
            </a:r>
          </a:p>
        </p:txBody>
      </p:sp>
    </p:spTree>
    <p:extLst>
      <p:ext uri="{BB962C8B-B14F-4D97-AF65-F5344CB8AC3E}">
        <p14:creationId xmlns:p14="http://schemas.microsoft.com/office/powerpoint/2010/main" val="37110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57B54E-866C-4165-BD6D-11169A82D033}"/>
              </a:ext>
            </a:extLst>
          </p:cNvPr>
          <p:cNvSpPr txBox="1"/>
          <p:nvPr/>
        </p:nvSpPr>
        <p:spPr>
          <a:xfrm>
            <a:off x="1352939" y="1259633"/>
            <a:ext cx="9806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give you all the possible factors of the decimal number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Banner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will display whatever text you type will be displayed in big banner format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the short and simple command which will help you view the list of currently logged in users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lscpu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This command will display all the CPU architecture information such as threads, sockets, cores and CPU count.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Compares byte to byte info of two files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last command will display the list of last logged in users into the system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Adds the new user to the system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Creates/adds a new group to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9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788B-F4DC-466D-9A86-D4192BD8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26" y="2630911"/>
            <a:ext cx="10364451" cy="1596177"/>
          </a:xfrm>
        </p:spPr>
        <p:txBody>
          <a:bodyPr/>
          <a:lstStyle/>
          <a:p>
            <a:r>
              <a:rPr lang="en-IN" dirty="0"/>
              <a:t>Thank you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03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3F1B07-FC98-4CDB-BEA2-B67720A8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48" y="347929"/>
            <a:ext cx="5614544" cy="1596177"/>
          </a:xfrm>
        </p:spPr>
        <p:txBody>
          <a:bodyPr/>
          <a:lstStyle/>
          <a:p>
            <a:r>
              <a:rPr lang="en-IN" sz="4800" dirty="0"/>
              <a:t>Agenda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B1131-75FD-4E5A-8B2F-399EA488DAF5}"/>
              </a:ext>
            </a:extLst>
          </p:cNvPr>
          <p:cNvSpPr txBox="1"/>
          <p:nvPr/>
        </p:nvSpPr>
        <p:spPr>
          <a:xfrm>
            <a:off x="1474237" y="1754155"/>
            <a:ext cx="9321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What is Linux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Linux Operating 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Linux Basic Commands</a:t>
            </a:r>
          </a:p>
          <a:p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2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2B8F-8A04-425D-9AC1-62A65D47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262" y="263953"/>
            <a:ext cx="10364451" cy="1596177"/>
          </a:xfrm>
        </p:spPr>
        <p:txBody>
          <a:bodyPr/>
          <a:lstStyle/>
          <a:p>
            <a:r>
              <a:rPr lang="en-IN" dirty="0"/>
              <a:t>What is Linux?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29511-4C0A-47DF-A2C8-8723D6D72B03}"/>
              </a:ext>
            </a:extLst>
          </p:cNvPr>
          <p:cNvSpPr txBox="1"/>
          <p:nvPr/>
        </p:nvSpPr>
        <p:spPr>
          <a:xfrm>
            <a:off x="1231015" y="1250302"/>
            <a:ext cx="876144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Linux is Unix based open source operating system.</a:t>
            </a:r>
          </a:p>
          <a:p>
            <a:endParaRPr lang="en-IN" dirty="0"/>
          </a:p>
          <a:p>
            <a:r>
              <a:rPr lang="en-IN" sz="2800" dirty="0"/>
              <a:t>Linus Torvalds was the first person who introduced Linux to the World</a:t>
            </a:r>
          </a:p>
          <a:p>
            <a:endParaRPr lang="en-IN" sz="2800" dirty="0"/>
          </a:p>
          <a:p>
            <a:r>
              <a:rPr lang="en-IN" sz="2800" dirty="0"/>
              <a:t>Basically Linux is made to provide the operating system to the people who cant buy the operating systems like windows ,mac etc</a:t>
            </a:r>
          </a:p>
          <a:p>
            <a:endParaRPr lang="en-IN" sz="2800" dirty="0"/>
          </a:p>
          <a:p>
            <a:r>
              <a:rPr lang="en-IN" sz="2800" dirty="0"/>
              <a:t>We need to install a separate Boot Loader in order to use Linux in our system.</a:t>
            </a:r>
          </a:p>
        </p:txBody>
      </p:sp>
    </p:spTree>
    <p:extLst>
      <p:ext uri="{BB962C8B-B14F-4D97-AF65-F5344CB8AC3E}">
        <p14:creationId xmlns:p14="http://schemas.microsoft.com/office/powerpoint/2010/main" val="219487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EAA9-47E7-451E-A473-D2DF5C64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IN" dirty="0"/>
              <a:t>Linux OS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7283A-094F-47F7-A8B0-524998DC5717}"/>
              </a:ext>
            </a:extLst>
          </p:cNvPr>
          <p:cNvSpPr txBox="1"/>
          <p:nvPr/>
        </p:nvSpPr>
        <p:spPr>
          <a:xfrm>
            <a:off x="1408922" y="1324946"/>
            <a:ext cx="102052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Shell : Shell is used as CLI of the Linux as we process all commands on it</a:t>
            </a:r>
          </a:p>
          <a:p>
            <a:endParaRPr lang="en-IN" sz="2400" dirty="0"/>
          </a:p>
          <a:p>
            <a:r>
              <a:rPr lang="en-IN" sz="2400" dirty="0"/>
              <a:t>Kernel : Kernel is core component of OS it keeps and eye on hardware and programs</a:t>
            </a:r>
          </a:p>
          <a:p>
            <a:endParaRPr lang="en-IN" sz="2400" dirty="0"/>
          </a:p>
          <a:p>
            <a:r>
              <a:rPr lang="en-IN" sz="2400" dirty="0"/>
              <a:t>System Utilities :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These libraries can be specified as some special functions. These are applied for implementing the operating system's functionality and don't need code access rights of the modules of kernel.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GUI : Graphical user interface is the interface between user and the system but unlike CLI it contains some buttons , pictures or textboxes to represent the structure</a:t>
            </a:r>
          </a:p>
          <a:p>
            <a:endParaRPr lang="en-IN" sz="2400" dirty="0"/>
          </a:p>
          <a:p>
            <a:r>
              <a:rPr lang="en-IN" sz="2400" dirty="0"/>
              <a:t>System Programs : Theses are some of the programs which are created to perform the dedicated work.</a:t>
            </a:r>
          </a:p>
        </p:txBody>
      </p:sp>
    </p:spTree>
    <p:extLst>
      <p:ext uri="{BB962C8B-B14F-4D97-AF65-F5344CB8AC3E}">
        <p14:creationId xmlns:p14="http://schemas.microsoft.com/office/powerpoint/2010/main" val="112195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1B9B-0FA9-482C-A874-0C2DC44A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253" y="298580"/>
            <a:ext cx="5368837" cy="933061"/>
          </a:xfrm>
        </p:spPr>
        <p:txBody>
          <a:bodyPr/>
          <a:lstStyle/>
          <a:p>
            <a:r>
              <a:rPr lang="en-IN" dirty="0"/>
              <a:t>Basic Linux </a:t>
            </a:r>
            <a:r>
              <a:rPr lang="en-IN" dirty="0" err="1"/>
              <a:t>ComMands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CC65C-34E4-4785-A7E3-E3A2A51ADC16}"/>
              </a:ext>
            </a:extLst>
          </p:cNvPr>
          <p:cNvSpPr txBox="1"/>
          <p:nvPr/>
        </p:nvSpPr>
        <p:spPr>
          <a:xfrm>
            <a:off x="1197428" y="1390261"/>
            <a:ext cx="102636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: List commands to show the content of directory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ls –l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: To get detailed list of the directory content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ls –a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 To get the list Off all files/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including hidden object.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 : Print Working directory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: To create a new directory.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touch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:It is used to create file without content.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: It is used to create a file with content. And can concatenate two or more file contents.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whoami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: Prints the username of the active user.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47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E95EF-6F43-4EC7-8919-A9BE680909E0}"/>
              </a:ext>
            </a:extLst>
          </p:cNvPr>
          <p:cNvSpPr txBox="1"/>
          <p:nvPr/>
        </p:nvSpPr>
        <p:spPr>
          <a:xfrm>
            <a:off x="1101012" y="1045028"/>
            <a:ext cx="10226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Cd command is used to change the directory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cp : Used to copy files from one location to another. If the destination is an existing file, then the file is overwritten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grep command selects and print the lines from a file which matches a given string or pattern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This command delete the files 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modifies the permissions of the file specified by file name to the permissions specified by permissions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Used to display the first ten lines of a file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Without any option it displays only the last 10 lines of the file specified.</a:t>
            </a:r>
          </a:p>
          <a:p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It can be used to find files and directories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91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8E959-DB15-428A-BB2E-BEDA2C8B9D18}"/>
              </a:ext>
            </a:extLst>
          </p:cNvPr>
          <p:cNvSpPr txBox="1"/>
          <p:nvPr/>
        </p:nvSpPr>
        <p:spPr>
          <a:xfrm>
            <a:off x="1324947" y="1474236"/>
            <a:ext cx="9862457" cy="4839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[-a]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Displays the operating system name as well as the system node name, operating system release, operating system version, hardware name, and processor type.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know the information about running processes in system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command that displays the amount of disk space available on the file system containing each file name argument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command, short for disk usage, is used to estimate file space usage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view the information of running processes in detail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b="1" dirty="0"/>
              <a:t>Mv</a:t>
            </a:r>
            <a:r>
              <a:rPr lang="en-IN" dirty="0"/>
              <a:t>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serifcustom"/>
              </a:rPr>
              <a:t>The </a:t>
            </a:r>
            <a:r>
              <a:rPr lang="en-US" altLang="en-US" b="1" dirty="0"/>
              <a:t>mv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serifcustom"/>
              </a:rPr>
              <a:t> command is a command line utility that moves files or directories from one place to another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9EC7C76-78EC-41C1-AC2D-7D2B05AE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321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5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7D9CA-15A4-4975-B3F4-C054C6F49077}"/>
              </a:ext>
            </a:extLst>
          </p:cNvPr>
          <p:cNvSpPr txBox="1"/>
          <p:nvPr/>
        </p:nvSpPr>
        <p:spPr>
          <a:xfrm>
            <a:off x="1362269" y="793102"/>
            <a:ext cx="9815804" cy="705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the basic workhorse utility for monitoring I/O device activity on the system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Clear the terminal display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command will compare data between two text files and display the difference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Can be used to identify current user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It does is exit the shell in which it is active.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to look up and obtain brief information on users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free command-line utility provides users with a summary of the total available free space on the computer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32CBB-3206-4A5A-ABA1-0388C91056BF}"/>
              </a:ext>
            </a:extLst>
          </p:cNvPr>
          <p:cNvSpPr txBox="1"/>
          <p:nvPr/>
        </p:nvSpPr>
        <p:spPr>
          <a:xfrm>
            <a:off x="1371600" y="1343608"/>
            <a:ext cx="97691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dmidecode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dmidecode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command is used when the user want to retrieve system’s hardware related information.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know the commands that we have used previously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With the less command, one does not have to use an editor to view files.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know the internet status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Netstat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netstat is a command-line tool that presents an overview of the network connections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print current time when machine starts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 is another cool and useful command for Linux users as it allows you to enable command line calculator in Linux Terminal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3541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168</TotalTime>
  <Words>845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inter-regular</vt:lpstr>
      <vt:lpstr>ptserifcustom</vt:lpstr>
      <vt:lpstr>Times New Roman</vt:lpstr>
      <vt:lpstr>Tw Cen MT</vt:lpstr>
      <vt:lpstr>Droplet</vt:lpstr>
      <vt:lpstr>Basics Of Linux </vt:lpstr>
      <vt:lpstr>Agenda </vt:lpstr>
      <vt:lpstr>What is Linux? </vt:lpstr>
      <vt:lpstr>Linux OS Architecture</vt:lpstr>
      <vt:lpstr>Basic Linux ComMands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Linux </dc:title>
  <dc:creator>Varun Chitale</dc:creator>
  <cp:lastModifiedBy>Varun Chitale</cp:lastModifiedBy>
  <cp:revision>1</cp:revision>
  <dcterms:created xsi:type="dcterms:W3CDTF">2022-11-10T03:51:43Z</dcterms:created>
  <dcterms:modified xsi:type="dcterms:W3CDTF">2022-11-10T06:44:18Z</dcterms:modified>
</cp:coreProperties>
</file>