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7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45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0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4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7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5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16B51-D763-4A04-93E4-63BE5B60E992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00A9E-DB3A-47EA-9D58-FDC6A81E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5BB-4F6D-A2F6-384A-F82D52C4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9C6E-6DC8-8F5E-A3D3-12CDC138C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GOKUL S</a:t>
            </a:r>
          </a:p>
        </p:txBody>
      </p:sp>
    </p:spTree>
    <p:extLst>
      <p:ext uri="{BB962C8B-B14F-4D97-AF65-F5344CB8AC3E}">
        <p14:creationId xmlns:p14="http://schemas.microsoft.com/office/powerpoint/2010/main" val="39024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E2D17-2F30-D07B-7E2D-7326855A8B24}"/>
              </a:ext>
            </a:extLst>
          </p:cNvPr>
          <p:cNvSpPr txBox="1"/>
          <p:nvPr/>
        </p:nvSpPr>
        <p:spPr>
          <a:xfrm>
            <a:off x="1371600" y="1119673"/>
            <a:ext cx="97878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ll</a:t>
            </a:r>
            <a:r>
              <a:rPr lang="en-IN" dirty="0"/>
              <a:t> –</a:t>
            </a:r>
            <a:r>
              <a:rPr lang="en-IN" dirty="0" err="1"/>
              <a:t>lh</a:t>
            </a:r>
            <a:r>
              <a:rPr lang="en-IN" dirty="0"/>
              <a:t> : shows content of directory in human readable format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pwd</a:t>
            </a:r>
            <a:r>
              <a:rPr lang="en-IN" dirty="0"/>
              <a:t>: present 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mkdir</a:t>
            </a:r>
            <a:r>
              <a:rPr lang="en-IN" dirty="0"/>
              <a:t> &lt;name&gt; : creates new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 &lt;name&gt; moves into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 filename : displays content of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grep “string” &lt;filename&gt; : searches string in the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rm –</a:t>
            </a:r>
            <a:r>
              <a:rPr lang="en-IN" dirty="0" err="1"/>
              <a:t>rvf</a:t>
            </a:r>
            <a:r>
              <a:rPr lang="en-IN" dirty="0"/>
              <a:t> &lt;file&gt; :deletes forcefully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chmod</a:t>
            </a:r>
            <a:r>
              <a:rPr lang="en-IN" dirty="0"/>
              <a:t> 777 &lt;file.sh&gt; : gives r, w, x permissions to u, g,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useradd</a:t>
            </a:r>
            <a:r>
              <a:rPr lang="en-IN" dirty="0"/>
              <a:t> &lt;username&gt;: adds the user, check it in /etc/passwd file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46247-6125-E741-74BD-04AC59C40791}"/>
              </a:ext>
            </a:extLst>
          </p:cNvPr>
          <p:cNvSpPr txBox="1"/>
          <p:nvPr/>
        </p:nvSpPr>
        <p:spPr>
          <a:xfrm>
            <a:off x="1240971" y="1054359"/>
            <a:ext cx="101983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:statistics of </a:t>
            </a:r>
            <a:r>
              <a:rPr lang="en-IN" dirty="0" err="1"/>
              <a:t>cpu</a:t>
            </a:r>
            <a:r>
              <a:rPr lang="en-IN" dirty="0"/>
              <a:t>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–c : only </a:t>
            </a:r>
            <a:r>
              <a:rPr lang="en-IN" dirty="0" err="1"/>
              <a:t>cpu</a:t>
            </a:r>
            <a:r>
              <a:rPr lang="en-IN" dirty="0"/>
              <a:t>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htop</a:t>
            </a:r>
            <a:r>
              <a:rPr lang="en-IN" dirty="0"/>
              <a:t> : resource usage of processes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fdisk</a:t>
            </a:r>
            <a:r>
              <a:rPr lang="en-IN" dirty="0"/>
              <a:t> –l : lists the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fdisk</a:t>
            </a:r>
            <a:r>
              <a:rPr lang="en-IN" dirty="0"/>
              <a:t> &lt;disk&gt; enters into </a:t>
            </a:r>
            <a:r>
              <a:rPr lang="en-IN" dirty="0" err="1"/>
              <a:t>fdisk</a:t>
            </a:r>
            <a:r>
              <a:rPr lang="en-IN" dirty="0"/>
              <a:t> command mode of that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command mode, select suitable option to do disk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lsblk</a:t>
            </a:r>
            <a:r>
              <a:rPr lang="en-IN" dirty="0"/>
              <a:t> : lists the disks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 &lt;</a:t>
            </a:r>
            <a:r>
              <a:rPr lang="en-IN" dirty="0" err="1"/>
              <a:t>cmd</a:t>
            </a:r>
            <a:r>
              <a:rPr lang="en-IN" dirty="0"/>
              <a:t>&gt;: displays the entire description of the </a:t>
            </a:r>
            <a:r>
              <a:rPr lang="en-IN" dirty="0" err="1"/>
              <a:t>cmd</a:t>
            </a:r>
            <a:r>
              <a:rPr lang="en-IN" dirty="0"/>
              <a:t> in the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uptime :how long the system has been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whatis</a:t>
            </a:r>
            <a:r>
              <a:rPr lang="en-IN" dirty="0"/>
              <a:t> &lt;</a:t>
            </a:r>
            <a:r>
              <a:rPr lang="en-IN" dirty="0" err="1"/>
              <a:t>cmd</a:t>
            </a:r>
            <a:r>
              <a:rPr lang="en-IN" dirty="0"/>
              <a:t>&gt; shows what the </a:t>
            </a:r>
            <a:r>
              <a:rPr lang="en-IN" dirty="0" err="1"/>
              <a:t>cmd</a:t>
            </a:r>
            <a:r>
              <a:rPr lang="en-IN" dirty="0"/>
              <a:t> does in a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4418F-B75E-DD98-B22C-BB3EE07EF255}"/>
              </a:ext>
            </a:extLst>
          </p:cNvPr>
          <p:cNvSpPr txBox="1"/>
          <p:nvPr/>
        </p:nvSpPr>
        <p:spPr>
          <a:xfrm>
            <a:off x="1091682" y="1054359"/>
            <a:ext cx="1033831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 &lt;filename&gt;: opens the file in vi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 modes: command and insert mode: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edit using insert mode(type 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/: in command mode, used to search for anything in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command mode, :</a:t>
            </a:r>
            <a:r>
              <a:rPr lang="en-IN" dirty="0" err="1"/>
              <a:t>wq</a:t>
            </a:r>
            <a:r>
              <a:rPr lang="en-IN" dirty="0"/>
              <a:t> writes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userdel</a:t>
            </a:r>
            <a:r>
              <a:rPr lang="en-IN" dirty="0"/>
              <a:t> –r &lt;username&gt; : deletes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usermod</a:t>
            </a:r>
            <a:r>
              <a:rPr lang="en-IN" dirty="0"/>
              <a:t> –g : To modify primary group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nano &lt;file&gt; opens in nano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 -</a:t>
            </a:r>
            <a:r>
              <a:rPr lang="en-IN" dirty="0" err="1"/>
              <a:t>tvf</a:t>
            </a:r>
            <a:r>
              <a:rPr lang="en-IN" dirty="0"/>
              <a:t>&lt;file.tar&gt; :creates a tar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 –</a:t>
            </a:r>
            <a:r>
              <a:rPr lang="en-IN" dirty="0" err="1"/>
              <a:t>xvf</a:t>
            </a:r>
            <a:r>
              <a:rPr lang="en-IN" dirty="0"/>
              <a:t> &lt;file.tar&gt;: checks a tar file for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–x: more statistics related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9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124D6-27B2-3509-5924-92AA34C4D181}"/>
              </a:ext>
            </a:extLst>
          </p:cNvPr>
          <p:cNvSpPr txBox="1"/>
          <p:nvPr/>
        </p:nvSpPr>
        <p:spPr>
          <a:xfrm>
            <a:off x="802433" y="839755"/>
            <a:ext cx="106835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–c : displays </a:t>
            </a:r>
            <a:r>
              <a:rPr lang="en-IN" dirty="0" err="1"/>
              <a:t>cpu</a:t>
            </a:r>
            <a:r>
              <a:rPr lang="en-IN" dirty="0"/>
              <a:t> related stats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–d : displays only device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iostat</a:t>
            </a:r>
            <a:r>
              <a:rPr lang="en-IN" dirty="0"/>
              <a:t> –k:  displays stats in kilobytes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 –h: estimates file space 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sort: to sort content of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head: runs specified no. of lines from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tail: runs specified no. of lines from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diff: differences between 2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cmp</a:t>
            </a:r>
            <a:r>
              <a:rPr lang="en-IN" dirty="0"/>
              <a:t>: for checking if 2 files are identical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kill &lt;</a:t>
            </a:r>
            <a:r>
              <a:rPr lang="en-IN" dirty="0" err="1"/>
              <a:t>pid</a:t>
            </a:r>
            <a:r>
              <a:rPr lang="en-IN" dirty="0"/>
              <a:t>&gt; : kills the process based 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ifconfig</a:t>
            </a:r>
            <a:r>
              <a:rPr lang="en-IN" dirty="0"/>
              <a:t>: displays internet addresses and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0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31654-3557-9BE8-1159-F8B59CF95FA4}"/>
              </a:ext>
            </a:extLst>
          </p:cNvPr>
          <p:cNvSpPr txBox="1"/>
          <p:nvPr/>
        </p:nvSpPr>
        <p:spPr>
          <a:xfrm>
            <a:off x="727788" y="821094"/>
            <a:ext cx="10711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ufw</a:t>
            </a:r>
            <a:r>
              <a:rPr lang="en-IN" dirty="0"/>
              <a:t>: firewall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touch &lt;file&gt; : creates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echo : prints on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uname</a:t>
            </a:r>
            <a:r>
              <a:rPr lang="en-IN" dirty="0"/>
              <a:t>: prints system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whoami</a:t>
            </a:r>
            <a:r>
              <a:rPr lang="en-IN" dirty="0"/>
              <a:t> : prints effective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 : compares 2 sorted files line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ssh</a:t>
            </a:r>
            <a:r>
              <a:rPr lang="en-IN" dirty="0"/>
              <a:t>: open </a:t>
            </a:r>
            <a:r>
              <a:rPr lang="en-IN" dirty="0" err="1"/>
              <a:t>ssh</a:t>
            </a:r>
            <a:r>
              <a:rPr lang="en-IN" dirty="0"/>
              <a:t> remote login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mount &lt;disk&gt; : to mount the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umount</a:t>
            </a:r>
            <a:r>
              <a:rPr lang="en-IN" dirty="0"/>
              <a:t> &lt;disk&gt;: to unmount the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hostnamectl</a:t>
            </a:r>
            <a:r>
              <a:rPr lang="en-IN" dirty="0"/>
              <a:t> : controls system host name</a:t>
            </a:r>
          </a:p>
        </p:txBody>
      </p:sp>
    </p:spTree>
    <p:extLst>
      <p:ext uri="{BB962C8B-B14F-4D97-AF65-F5344CB8AC3E}">
        <p14:creationId xmlns:p14="http://schemas.microsoft.com/office/powerpoint/2010/main" val="3711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331-77E9-706A-7D54-F5C8F0A2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8255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690</TotalTime>
  <Words>480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Gokul S</dc:creator>
  <cp:lastModifiedBy>Gokul S</cp:lastModifiedBy>
  <cp:revision>73</cp:revision>
  <dcterms:created xsi:type="dcterms:W3CDTF">2022-11-09T15:35:09Z</dcterms:created>
  <dcterms:modified xsi:type="dcterms:W3CDTF">2022-11-10T12:44:16Z</dcterms:modified>
</cp:coreProperties>
</file>