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2F8-60D6-41CB-BAF1-E74F9E1AEEC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12DF-C3B6-4A18-AA39-8FDD9AD7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78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2F8-60D6-41CB-BAF1-E74F9E1AEEC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12DF-C3B6-4A18-AA39-8FDD9AD7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2F8-60D6-41CB-BAF1-E74F9E1AEEC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12DF-C3B6-4A18-AA39-8FDD9AD7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7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2F8-60D6-41CB-BAF1-E74F9E1AEEC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12DF-C3B6-4A18-AA39-8FDD9AD7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23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2F8-60D6-41CB-BAF1-E74F9E1AEEC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12DF-C3B6-4A18-AA39-8FDD9AD7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0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2F8-60D6-41CB-BAF1-E74F9E1AEEC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12DF-C3B6-4A18-AA39-8FDD9AD7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80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2F8-60D6-41CB-BAF1-E74F9E1AEEC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12DF-C3B6-4A18-AA39-8FDD9AD7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59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2F8-60D6-41CB-BAF1-E74F9E1AEEC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12DF-C3B6-4A18-AA39-8FDD9AD7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02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2F8-60D6-41CB-BAF1-E74F9E1AEEC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12DF-C3B6-4A18-AA39-8FDD9AD7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7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2F8-60D6-41CB-BAF1-E74F9E1AEEC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12DF-C3B6-4A18-AA39-8FDD9AD7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41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2F8-60D6-41CB-BAF1-E74F9E1AEEC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12DF-C3B6-4A18-AA39-8FDD9AD7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8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62F8-60D6-41CB-BAF1-E74F9E1AEEC9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D12DF-C3B6-4A18-AA39-8FDD9AD70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046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9B90-6BB1-32AF-3C57-650832273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355" y="247683"/>
            <a:ext cx="9144000" cy="781082"/>
          </a:xfrm>
        </p:spPr>
        <p:txBody>
          <a:bodyPr>
            <a:normAutofit fontScale="90000"/>
          </a:bodyPr>
          <a:lstStyle/>
          <a:p>
            <a:r>
              <a:rPr lang="en-IN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D835B-FFF3-4450-016C-FB2CE25BE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5576"/>
            <a:ext cx="9144000" cy="3802224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Nunito" panose="020B0604020202020204" pitchFamily="2" charset="0"/>
              </a:rPr>
              <a:t>Docker is a container management service. </a:t>
            </a:r>
          </a:p>
          <a:p>
            <a:pPr algn="l"/>
            <a:r>
              <a:rPr lang="en-US" b="0" i="0" dirty="0">
                <a:effectLst/>
                <a:latin typeface="Nunito" panose="020B0604020202020204" pitchFamily="2" charset="0"/>
              </a:rPr>
              <a:t> </a:t>
            </a:r>
          </a:p>
          <a:p>
            <a:pPr algn="l"/>
            <a:r>
              <a:rPr lang="en-US" b="0" i="0" dirty="0">
                <a:effectLst/>
                <a:latin typeface="Nunito" panose="020B0604020202020204" pitchFamily="2" charset="0"/>
              </a:rPr>
              <a:t>The whole idea of Docker is for developers to easily develop applications, ship them into containers which can then be deployed anywhere.</a:t>
            </a:r>
          </a:p>
          <a:p>
            <a:pPr algn="l"/>
            <a:endParaRPr lang="en-US" dirty="0">
              <a:latin typeface="Nunito" panose="020B0604020202020204" pitchFamily="2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91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3B77-8913-64B5-1496-DED87442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557"/>
          </a:xfrm>
        </p:spPr>
        <p:txBody>
          <a:bodyPr/>
          <a:lstStyle/>
          <a:p>
            <a:r>
              <a:rPr lang="en-IN" dirty="0"/>
              <a:t>COMPONENTS OF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8EC5-FBED-8CB7-A6E6-1C67AC95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10515600" cy="5085281"/>
          </a:xfrm>
        </p:spPr>
        <p:txBody>
          <a:bodyPr>
            <a:normAutofit/>
          </a:bodyPr>
          <a:lstStyle/>
          <a:p>
            <a:r>
              <a:rPr lang="en-IN" dirty="0"/>
              <a:t>DOCKER ENGINE - </a:t>
            </a:r>
            <a:r>
              <a:rPr lang="en-US" b="0" i="0" dirty="0">
                <a:effectLst/>
                <a:latin typeface="PT Serif" panose="020B0604020202020204" pitchFamily="18" charset="0"/>
              </a:rPr>
              <a:t>The Docker Engine, also known as simply DE, is the essential central component of the Docker system. It must be downloaded and installed on the host computer.</a:t>
            </a:r>
          </a:p>
          <a:p>
            <a:endParaRPr lang="en-US" dirty="0">
              <a:latin typeface="PT Serif" panose="020B0604020202020204" pitchFamily="18" charset="0"/>
            </a:endParaRPr>
          </a:p>
          <a:p>
            <a:r>
              <a:rPr lang="en-US" dirty="0">
                <a:latin typeface="PT Serif" panose="020B0604020202020204" pitchFamily="18" charset="0"/>
              </a:rPr>
              <a:t>DOCKER IMAGE - </a:t>
            </a:r>
            <a:r>
              <a:rPr lang="en-US" b="0" i="0" dirty="0">
                <a:effectLst/>
                <a:latin typeface="PT Serif" panose="020A0603040505020204" pitchFamily="18" charset="0"/>
              </a:rPr>
              <a:t>The building blocks for containers are called Docker images. It also contains libraries, tools, dependencies, and additional files to run an application.</a:t>
            </a:r>
          </a:p>
          <a:p>
            <a:endParaRPr lang="en-US" dirty="0">
              <a:latin typeface="PT Serif" panose="020A0603040505020204" pitchFamily="18" charset="0"/>
            </a:endParaRPr>
          </a:p>
          <a:p>
            <a:r>
              <a:rPr lang="en-US" dirty="0">
                <a:latin typeface="PT Serif" panose="020A0603040505020204" pitchFamily="18" charset="0"/>
              </a:rPr>
              <a:t>DOCKERFILE - </a:t>
            </a:r>
            <a:r>
              <a:rPr lang="en-US" b="0" i="0" dirty="0">
                <a:effectLst/>
                <a:latin typeface="PT Serif" panose="020A0603040505020204" pitchFamily="18" charset="0"/>
              </a:rPr>
              <a:t>A </a:t>
            </a:r>
            <a:r>
              <a:rPr lang="en-US" b="0" i="0" dirty="0" err="1">
                <a:effectLst/>
                <a:latin typeface="PT Serif" panose="020A0603040505020204" pitchFamily="18" charset="0"/>
              </a:rPr>
              <a:t>Dockerfile</a:t>
            </a:r>
            <a:r>
              <a:rPr lang="en-US" b="0" i="0" dirty="0">
                <a:effectLst/>
                <a:latin typeface="PT Serif" panose="020A0603040505020204" pitchFamily="18" charset="0"/>
              </a:rPr>
              <a:t> is a script with instructions on how to make a Docker image. The commands in the file are placed in groups, and those groups are automatically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403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F2D4-F137-A79D-ADEB-0F37DDF9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r>
              <a:rPr lang="en-IN" dirty="0"/>
              <a:t>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8672-6956-9C64-FF75-FC186A255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020"/>
            <a:ext cx="10515600" cy="5784980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/>
              <a:t>Docker </a:t>
            </a:r>
            <a:r>
              <a:rPr lang="en-IN" dirty="0" err="1"/>
              <a:t>ps</a:t>
            </a:r>
            <a:r>
              <a:rPr lang="en-IN" dirty="0"/>
              <a:t> : list all running containers</a:t>
            </a:r>
          </a:p>
          <a:p>
            <a:endParaRPr lang="en-IN" dirty="0"/>
          </a:p>
          <a:p>
            <a:r>
              <a:rPr lang="en-IN" dirty="0"/>
              <a:t>Docker </a:t>
            </a:r>
            <a:r>
              <a:rPr lang="en-IN" dirty="0" err="1"/>
              <a:t>ps</a:t>
            </a:r>
            <a:r>
              <a:rPr lang="en-IN" dirty="0"/>
              <a:t> –a : list all the containers [ irrespective of the state ]</a:t>
            </a:r>
          </a:p>
          <a:p>
            <a:endParaRPr lang="en-IN" dirty="0"/>
          </a:p>
          <a:p>
            <a:r>
              <a:rPr lang="en-IN" dirty="0"/>
              <a:t>Docker </a:t>
            </a:r>
            <a:r>
              <a:rPr lang="en-IN" dirty="0" err="1"/>
              <a:t>ps</a:t>
            </a:r>
            <a:r>
              <a:rPr lang="en-IN" dirty="0"/>
              <a:t> –s : list all running containers with file size</a:t>
            </a:r>
          </a:p>
          <a:p>
            <a:endParaRPr lang="en-IN" dirty="0"/>
          </a:p>
          <a:p>
            <a:r>
              <a:rPr lang="en-IN" dirty="0"/>
              <a:t>Docker create &lt;</a:t>
            </a:r>
            <a:r>
              <a:rPr lang="en-IN" dirty="0" err="1"/>
              <a:t>image_name</a:t>
            </a:r>
            <a:r>
              <a:rPr lang="en-IN" dirty="0"/>
              <a:t>&gt; : creating a new container using docker image</a:t>
            </a:r>
          </a:p>
          <a:p>
            <a:endParaRPr lang="en-IN" dirty="0"/>
          </a:p>
          <a:p>
            <a:r>
              <a:rPr lang="en-IN" dirty="0"/>
              <a:t>Docker start &lt;</a:t>
            </a:r>
            <a:r>
              <a:rPr lang="en-IN" dirty="0" err="1"/>
              <a:t>container_name</a:t>
            </a:r>
            <a:r>
              <a:rPr lang="en-IN" dirty="0"/>
              <a:t> or </a:t>
            </a:r>
            <a:r>
              <a:rPr lang="en-IN" dirty="0" err="1"/>
              <a:t>container_id</a:t>
            </a:r>
            <a:r>
              <a:rPr lang="en-IN" dirty="0"/>
              <a:t>&gt; : start a docker container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34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A01C2-BC06-7A51-07A9-A7FF95A0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5554111"/>
          </a:xfrm>
        </p:spPr>
        <p:txBody>
          <a:bodyPr/>
          <a:lstStyle/>
          <a:p>
            <a:r>
              <a:rPr lang="en-IN" dirty="0"/>
              <a:t>Docker stop &lt;</a:t>
            </a:r>
            <a:r>
              <a:rPr lang="en-IN" dirty="0" err="1"/>
              <a:t>container_id</a:t>
            </a:r>
            <a:r>
              <a:rPr lang="en-IN" dirty="0"/>
              <a:t> or </a:t>
            </a:r>
            <a:r>
              <a:rPr lang="en-IN" dirty="0" err="1"/>
              <a:t>container_name</a:t>
            </a:r>
            <a:r>
              <a:rPr lang="en-IN" dirty="0"/>
              <a:t>&gt; : stop a running docker container</a:t>
            </a:r>
          </a:p>
          <a:p>
            <a:endParaRPr lang="en-IN" dirty="0"/>
          </a:p>
          <a:p>
            <a:r>
              <a:rPr lang="en-IN" dirty="0"/>
              <a:t>Docker restart &lt;</a:t>
            </a:r>
            <a:r>
              <a:rPr lang="en-IN" dirty="0" err="1"/>
              <a:t>container_id</a:t>
            </a:r>
            <a:r>
              <a:rPr lang="en-IN" dirty="0"/>
              <a:t> or </a:t>
            </a:r>
            <a:r>
              <a:rPr lang="en-IN" dirty="0" err="1"/>
              <a:t>container_name</a:t>
            </a:r>
            <a:r>
              <a:rPr lang="en-IN" dirty="0"/>
              <a:t>&gt; : restart a docker container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DOCKER IMAGES	</a:t>
            </a:r>
          </a:p>
          <a:p>
            <a:r>
              <a:rPr lang="en-IN" dirty="0"/>
              <a:t>Docker images : list all docker images</a:t>
            </a:r>
          </a:p>
          <a:p>
            <a:endParaRPr lang="en-IN" dirty="0"/>
          </a:p>
          <a:p>
            <a:r>
              <a:rPr lang="en-IN" dirty="0"/>
              <a:t>Docker push &lt;</a:t>
            </a:r>
            <a:r>
              <a:rPr lang="en-IN" dirty="0" err="1"/>
              <a:t>image_name</a:t>
            </a:r>
            <a:r>
              <a:rPr lang="en-IN" dirty="0"/>
              <a:t>&gt; : push image to repository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25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F846-A3B1-BAF8-7554-B454E6FA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304"/>
            <a:ext cx="10515600" cy="584565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Docker pull &lt;</a:t>
            </a:r>
            <a:r>
              <a:rPr lang="en-IN" dirty="0" err="1"/>
              <a:t>image_name</a:t>
            </a:r>
            <a:r>
              <a:rPr lang="en-IN" dirty="0"/>
              <a:t>&gt; : download a docker image from the registry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Docker build –t &lt;</a:t>
            </a:r>
            <a:r>
              <a:rPr lang="en-IN" dirty="0" err="1"/>
              <a:t>image_name</a:t>
            </a:r>
            <a:r>
              <a:rPr lang="en-IN" dirty="0"/>
              <a:t>&gt; &lt;</a:t>
            </a:r>
            <a:r>
              <a:rPr lang="en-IN" dirty="0" err="1"/>
              <a:t>context_dir</a:t>
            </a:r>
            <a:r>
              <a:rPr lang="en-IN" dirty="0"/>
              <a:t>&gt; : Build a docker image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DOCKER RUN COMMAND – It is a combination of create and start command.</a:t>
            </a:r>
          </a:p>
          <a:p>
            <a:pPr marL="0" indent="0">
              <a:buNone/>
            </a:pPr>
            <a:r>
              <a:rPr lang="en-IN" dirty="0"/>
              <a:t>	Docker run &lt;</a:t>
            </a:r>
            <a:r>
              <a:rPr lang="en-IN" dirty="0" err="1"/>
              <a:t>image_name</a:t>
            </a:r>
            <a:r>
              <a:rPr lang="en-IN" dirty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86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9453-B55E-A9CB-C24D-67803181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91"/>
            <a:ext cx="10515600" cy="592517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DOCKER NETWORK</a:t>
            </a:r>
          </a:p>
          <a:p>
            <a:pPr marL="0" indent="0">
              <a:buNone/>
            </a:pPr>
            <a:r>
              <a:rPr lang="en-IN" dirty="0"/>
              <a:t>Docker network create –driver &lt;</a:t>
            </a:r>
            <a:r>
              <a:rPr lang="en-IN" dirty="0" err="1"/>
              <a:t>driver_name</a:t>
            </a:r>
            <a:r>
              <a:rPr lang="en-IN" dirty="0"/>
              <a:t>&gt; &lt;</a:t>
            </a:r>
            <a:r>
              <a:rPr lang="en-IN" dirty="0" err="1"/>
              <a:t>bridge_name</a:t>
            </a:r>
            <a:r>
              <a:rPr lang="en-IN" dirty="0"/>
              <a:t>&gt; : create a network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Docker network connect &lt;</a:t>
            </a:r>
            <a:r>
              <a:rPr lang="en-IN" dirty="0" err="1"/>
              <a:t>network_id</a:t>
            </a:r>
            <a:r>
              <a:rPr lang="en-IN" dirty="0"/>
              <a:t> or </a:t>
            </a:r>
            <a:r>
              <a:rPr lang="en-IN" dirty="0" err="1"/>
              <a:t>network_name</a:t>
            </a:r>
            <a:r>
              <a:rPr lang="en-IN" dirty="0"/>
              <a:t>&gt; &lt;</a:t>
            </a:r>
            <a:r>
              <a:rPr lang="en-IN" dirty="0" err="1"/>
              <a:t>container_id</a:t>
            </a:r>
            <a:r>
              <a:rPr lang="en-IN" dirty="0"/>
              <a:t> or </a:t>
            </a:r>
            <a:r>
              <a:rPr lang="en-IN" dirty="0" err="1"/>
              <a:t>container_name</a:t>
            </a:r>
            <a:r>
              <a:rPr lang="en-IN" dirty="0"/>
              <a:t>&gt; : connect a docker container to a network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Docker run –d –network=&lt;</a:t>
            </a:r>
            <a:r>
              <a:rPr lang="en-IN" dirty="0" err="1"/>
              <a:t>network_name</a:t>
            </a:r>
            <a:r>
              <a:rPr lang="en-IN" dirty="0"/>
              <a:t> or </a:t>
            </a:r>
            <a:r>
              <a:rPr lang="en-IN" dirty="0" err="1"/>
              <a:t>network_id</a:t>
            </a:r>
            <a:r>
              <a:rPr lang="en-IN" dirty="0"/>
              <a:t>&gt; &lt;</a:t>
            </a:r>
            <a:r>
              <a:rPr lang="en-IN" dirty="0" err="1"/>
              <a:t>container_name</a:t>
            </a:r>
            <a:r>
              <a:rPr lang="en-IN" dirty="0"/>
              <a:t> : connect docker container to a network </a:t>
            </a:r>
          </a:p>
        </p:txBody>
      </p:sp>
    </p:spTree>
    <p:extLst>
      <p:ext uri="{BB962C8B-B14F-4D97-AF65-F5344CB8AC3E}">
        <p14:creationId xmlns:p14="http://schemas.microsoft.com/office/powerpoint/2010/main" val="414315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562F-0384-DC81-E3DF-6889ED03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3240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DOCKER VOLUMES</a:t>
            </a:r>
          </a:p>
          <a:p>
            <a:pPr marL="0" indent="0">
              <a:buNone/>
            </a:pPr>
            <a:r>
              <a:rPr lang="en-IN" dirty="0"/>
              <a:t>Docker volume create –name &lt;</a:t>
            </a:r>
            <a:r>
              <a:rPr lang="en-IN" dirty="0" err="1"/>
              <a:t>volume_name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Docker volume ls : list docker volumes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Docker volume inspect &lt;</a:t>
            </a:r>
            <a:r>
              <a:rPr lang="en-IN" dirty="0" err="1"/>
              <a:t>volume_name</a:t>
            </a:r>
            <a:r>
              <a:rPr lang="en-IN" dirty="0"/>
              <a:t>&gt; : get details about a docker volume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Docker volume rm &lt;</a:t>
            </a:r>
            <a:r>
              <a:rPr lang="en-IN" dirty="0" err="1"/>
              <a:t>volume_name</a:t>
            </a:r>
            <a:r>
              <a:rPr lang="en-IN" dirty="0"/>
              <a:t>&gt; : remove a docker volume</a:t>
            </a:r>
          </a:p>
        </p:txBody>
      </p:sp>
    </p:spTree>
    <p:extLst>
      <p:ext uri="{BB962C8B-B14F-4D97-AF65-F5344CB8AC3E}">
        <p14:creationId xmlns:p14="http://schemas.microsoft.com/office/powerpoint/2010/main" val="350214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D652-F3AC-6ECE-52DA-ABD0C0EC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577939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Docker info : docker info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Docker stats : docker status of running container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Docker version : show docker version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Docker inspect &lt;name or id&gt; : get detailed info about an object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Docker system </a:t>
            </a:r>
            <a:r>
              <a:rPr lang="en-IN" dirty="0" err="1"/>
              <a:t>df</a:t>
            </a:r>
            <a:r>
              <a:rPr lang="en-IN" dirty="0"/>
              <a:t> : get the summary of docker usage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Docker system prune : clean docker system</a:t>
            </a:r>
          </a:p>
        </p:txBody>
      </p:sp>
    </p:spTree>
    <p:extLst>
      <p:ext uri="{BB962C8B-B14F-4D97-AF65-F5344CB8AC3E}">
        <p14:creationId xmlns:p14="http://schemas.microsoft.com/office/powerpoint/2010/main" val="110140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8793</TotalTime>
  <Words>485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Nunito</vt:lpstr>
      <vt:lpstr>PT Serif</vt:lpstr>
      <vt:lpstr>Office Theme</vt:lpstr>
      <vt:lpstr>DOCKER</vt:lpstr>
      <vt:lpstr>COMPONENTS OF DOCKER</vt:lpstr>
      <vt:lpstr>DOCKER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Monalisa Sonkusale</dc:creator>
  <cp:lastModifiedBy>Monalisa Sonkusale</cp:lastModifiedBy>
  <cp:revision>1</cp:revision>
  <dcterms:created xsi:type="dcterms:W3CDTF">2022-11-23T03:20:29Z</dcterms:created>
  <dcterms:modified xsi:type="dcterms:W3CDTF">2022-11-29T05:54:26Z</dcterms:modified>
</cp:coreProperties>
</file>