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&amp; 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0865" y="2266950"/>
            <a:ext cx="1243330" cy="1243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30" y="2266950"/>
            <a:ext cx="1031875" cy="103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Git is an open-source distributed version control system. It is designed to handle minor to major projects with high speed and efficiency. It is developed to co-ordinate the work among the developers. The version control allows us to track and work together with our team members at the same workspace.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05015" y="1825625"/>
            <a:ext cx="3314700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config</a:t>
            </a:r>
            <a:endParaRPr lang="en-US"/>
          </a:p>
          <a:p>
            <a:r>
              <a:rPr lang="en-US"/>
              <a:t>Get and set configuration variables that control all facets of how Git looks and operates.</a:t>
            </a:r>
            <a:endParaRPr lang="en-US"/>
          </a:p>
          <a:p>
            <a:r>
              <a:rPr lang="en-US"/>
              <a:t>Set the name:</a:t>
            </a:r>
            <a:endParaRPr lang="en-US"/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config --global user.name "Malkeet"</a:t>
            </a:r>
            <a:endParaRPr lang="en-US"/>
          </a:p>
          <a:p>
            <a:r>
              <a:rPr lang="en-US"/>
              <a:t>Set the email:</a:t>
            </a:r>
            <a:endParaRPr lang="en-US"/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config --global user.email "malkeetsinghrathod.dbdamarch22@gmail.com"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Starting a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init</a:t>
            </a:r>
            <a:endParaRPr lang="en-US"/>
          </a:p>
          <a:p>
            <a:pPr marL="0" indent="0">
              <a:buNone/>
            </a:pPr>
            <a:r>
              <a:rPr lang="en-US"/>
              <a:t> Create a local repository: Initiate the git repository via remote repository</a:t>
            </a:r>
            <a:endParaRPr lang="en-US"/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init 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algn="l">
              <a:buClrTx/>
              <a:buSzTx/>
              <a:buNone/>
            </a:pPr>
            <a:r>
              <a:rPr lang="en-US"/>
              <a:t>Make a local copy of the server repository.</a:t>
            </a:r>
            <a:endParaRPr lang="en-US"/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clone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Local changes-Track changes-Commit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sz="2000"/>
              <a:t>Git add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Add a file to staging (Index) area:</a:t>
            </a:r>
            <a:endParaRPr lang="en-US" sz="2000"/>
          </a:p>
          <a:p>
            <a:pPr marL="0" indent="0">
              <a:buNone/>
            </a:pPr>
            <a:r>
              <a:rPr 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add Filename</a:t>
            </a:r>
            <a:endParaRPr 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 sz="2000"/>
              <a:t>Add all files of a repo to staging (Index) area:</a:t>
            </a:r>
            <a:endParaRPr lang="en-US" sz="2000"/>
          </a:p>
          <a:p>
            <a:pPr marL="0" indent="0">
              <a:buNone/>
            </a:pPr>
            <a:r>
              <a:rPr 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add .</a:t>
            </a:r>
            <a:endParaRPr 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>
              <a:buClrTx/>
              <a:buSzTx/>
            </a:pPr>
            <a:r>
              <a:rPr lang="en-US" sz="2000"/>
              <a:t>Git status</a:t>
            </a:r>
            <a:endParaRPr lang="en-US" sz="2000"/>
          </a:p>
          <a:p>
            <a:pPr marL="0" algn="l">
              <a:buClrTx/>
              <a:buSzTx/>
              <a:buNone/>
            </a:pPr>
            <a:r>
              <a:rPr lang="en-US" sz="2000"/>
              <a:t>Display the state of the working directory and the staging area.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status</a:t>
            </a:r>
            <a:endParaRPr 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>
              <a:buClrTx/>
              <a:buSzTx/>
            </a:pPr>
            <a:r>
              <a:rPr lang="en-US" sz="2000"/>
              <a:t>Git commit</a:t>
            </a:r>
            <a:endParaRPr lang="en-US" sz="2000"/>
          </a:p>
          <a:p>
            <a:pPr marL="0" algn="l">
              <a:buClrTx/>
              <a:buSzTx/>
              <a:buNone/>
            </a:pPr>
            <a:r>
              <a:rPr lang="en-US" sz="2000"/>
              <a:t>Record or snapshots the file permanently in the version history with a message.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commit -m " Commit Message"</a:t>
            </a:r>
            <a:endParaRPr 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Branching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branch Create branch:</a:t>
            </a:r>
            <a:endParaRPr lang="en-US"/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branch Malkeet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>
              <a:buClrTx/>
              <a:buSzTx/>
            </a:pPr>
            <a:r>
              <a:rPr lang="en-US"/>
              <a:t>Git checkout</a:t>
            </a:r>
            <a:endParaRPr lang="en-US"/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Switch between branches in a repository.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checkout Malkeet(Branch Name)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Merging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merge</a:t>
            </a:r>
            <a:endParaRPr lang="en-US"/>
          </a:p>
          <a:p>
            <a:pPr marL="0" indent="0">
              <a:buNone/>
            </a:pPr>
            <a:r>
              <a:rPr lang="en-US"/>
              <a:t>Merge the branches:</a:t>
            </a:r>
            <a:endParaRPr lang="en-US"/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merge Malkeet 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or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>
              <a:buClrTx/>
              <a:buSzTx/>
            </a:pPr>
            <a:r>
              <a:rPr lang="en-US"/>
              <a:t>Git rebase</a:t>
            </a:r>
            <a:endParaRPr lang="en-US"/>
          </a:p>
          <a:p>
            <a:pPr marL="0" indent="0" algn="l">
              <a:buClrTx/>
              <a:buSzTx/>
              <a:buNone/>
            </a:pPr>
            <a:r>
              <a:rPr lang="en-US"/>
              <a:t>Apply a sequence of commits from distinct branches into a final commit.</a:t>
            </a:r>
            <a:endParaRPr lang="en-US"/>
          </a:p>
          <a:p>
            <a:pPr marL="0" indent="0">
              <a:buNone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rebase Malkeet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Pushing &amp; Pull Updates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push</a:t>
            </a:r>
            <a:endParaRPr lang="en-US"/>
          </a:p>
          <a:p>
            <a:r>
              <a:rPr lang="en-US"/>
              <a:t>Transfer the commits from your local repository to a remote server. Push data to the remote server:</a:t>
            </a:r>
            <a:endParaRPr lang="en-US"/>
          </a:p>
          <a:p>
            <a:pPr algn="l">
              <a:buClrTx/>
              <a:buSzTx/>
            </a:pPr>
            <a:r>
              <a:rPr lang="en-US">
                <a:gradFill>
                  <a:gsLst>
                    <a:gs pos="0">
                      <a:srgbClr val="007BD3"/>
                    </a:gs>
                    <a:gs pos="0">
                      <a:srgbClr val="007BD3"/>
                    </a:gs>
                    <a:gs pos="0">
                      <a:srgbClr val="007BD3"/>
                    </a:gs>
                    <a:gs pos="0">
                      <a:srgbClr val="007BD3"/>
                    </a:gs>
                    <a:gs pos="0">
                      <a:srgbClr val="007BD3"/>
                    </a:gs>
                    <a:gs pos="0">
                      <a:srgbClr val="007BD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push --set-upstream origin Malkeet</a:t>
            </a:r>
            <a:endParaRPr lang="en-US">
              <a:gradFill>
                <a:gsLst>
                  <a:gs pos="0">
                    <a:srgbClr val="007BD3"/>
                  </a:gs>
                  <a:gs pos="0">
                    <a:srgbClr val="007BD3"/>
                  </a:gs>
                  <a:gs pos="0">
                    <a:srgbClr val="007BD3"/>
                  </a:gs>
                  <a:gs pos="0">
                    <a:srgbClr val="007BD3"/>
                  </a:gs>
                  <a:gs pos="0">
                    <a:srgbClr val="007BD3"/>
                  </a:gs>
                  <a:gs pos="0">
                    <a:srgbClr val="007BD3"/>
                  </a:gs>
                  <a:gs pos="100000">
                    <a:srgbClr val="034373"/>
                  </a:gs>
                  <a:gs pos="100000">
                    <a:srgbClr val="034373"/>
                  </a:gs>
                  <a:gs pos="100000">
                    <a:srgbClr val="034373"/>
                  </a:gs>
                  <a:gs pos="100000">
                    <a:srgbClr val="034373"/>
                  </a:gs>
                  <a:gs pos="100000">
                    <a:srgbClr val="03437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US"/>
          </a:p>
          <a:p>
            <a:r>
              <a:rPr lang="en-US"/>
              <a:t>Git pull</a:t>
            </a:r>
            <a:endParaRPr lang="en-US"/>
          </a:p>
          <a:p>
            <a:r>
              <a:rPr lang="en-US"/>
              <a:t>Pull the data from the server:</a:t>
            </a:r>
            <a:endParaRPr lang="en-US"/>
          </a:p>
          <a:p>
            <a:pPr algn="l">
              <a:buClrTx/>
              <a:buSzTx/>
            </a:pPr>
            <a:r>
              <a:rPr lang="en-US">
                <a:gradFill>
                  <a:gsLst>
                    <a:gs pos="0">
                      <a:srgbClr val="007BD3"/>
                    </a:gs>
                    <a:gs pos="0">
                      <a:srgbClr val="007BD3"/>
                    </a:gs>
                    <a:gs pos="0">
                      <a:srgbClr val="007BD3"/>
                    </a:gs>
                    <a:gs pos="0">
                      <a:srgbClr val="007BD3"/>
                    </a:gs>
                    <a:gs pos="0">
                      <a:srgbClr val="007BD3"/>
                    </a:gs>
                    <a:gs pos="0">
                      <a:srgbClr val="007BD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$ git pull</a:t>
            </a:r>
            <a:endParaRPr lang="en-US">
              <a:gradFill>
                <a:gsLst>
                  <a:gs pos="0">
                    <a:srgbClr val="007BD3"/>
                  </a:gs>
                  <a:gs pos="0">
                    <a:srgbClr val="007BD3"/>
                  </a:gs>
                  <a:gs pos="0">
                    <a:srgbClr val="007BD3"/>
                  </a:gs>
                  <a:gs pos="0">
                    <a:srgbClr val="007BD3"/>
                  </a:gs>
                  <a:gs pos="0">
                    <a:srgbClr val="007BD3"/>
                  </a:gs>
                  <a:gs pos="0">
                    <a:srgbClr val="007BD3"/>
                  </a:gs>
                  <a:gs pos="100000">
                    <a:srgbClr val="034373"/>
                  </a:gs>
                  <a:gs pos="100000">
                    <a:srgbClr val="034373"/>
                  </a:gs>
                  <a:gs pos="100000">
                    <a:srgbClr val="034373"/>
                  </a:gs>
                  <a:gs pos="100000">
                    <a:srgbClr val="034373"/>
                  </a:gs>
                  <a:gs pos="100000">
                    <a:srgbClr val="03437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Presentation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/>
  <cp:lastModifiedBy>Malkeet</cp:lastModifiedBy>
  <cp:revision>1</cp:revision>
  <dcterms:created xsi:type="dcterms:W3CDTF">2022-11-04T10:15:52Z</dcterms:created>
  <dcterms:modified xsi:type="dcterms:W3CDTF">2022-11-04T10:15:52Z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5B1F9AE62CB7495AA48F5A58AB84B606</vt:lpwstr>
  </property>
  <property fmtid="{D5CDD505-2E9C-101B-9397-08002B2CF9AE}" pid="3" name="KSOProductBuildVer">
    <vt:lpwstr>1033-11.2.0.11380</vt:lpwstr>
  </property>
</Properties>
</file>