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FD57F3B-EF49-48B0-B07F-659DD059AF1F}" type="datetimeFigureOut">
              <a:rPr lang="en-IN" smtClean="0"/>
              <a:t>23-11-2022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95579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16796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371905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B096B8-E566-4F88-B003-33A25839167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8754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3455998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D57F3B-EF49-48B0-B07F-659DD059AF1F}"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85075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D57F3B-EF49-48B0-B07F-659DD059AF1F}"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78952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57F3B-EF49-48B0-B07F-659DD059AF1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1872417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FD57F3B-EF49-48B0-B07F-659DD059AF1F}" type="datetimeFigureOut">
              <a:rPr lang="en-IN" smtClean="0"/>
              <a:t>23-11-2022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150113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57F3B-EF49-48B0-B07F-659DD059AF1F}"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134420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FD57F3B-EF49-48B0-B07F-659DD059AF1F}" type="datetimeFigureOut">
              <a:rPr lang="en-IN" smtClean="0"/>
              <a:t>23-11-2022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69277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76302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D57F3B-EF49-48B0-B07F-659DD059AF1F}"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356836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D57F3B-EF49-48B0-B07F-659DD059AF1F}"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36541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57F3B-EF49-48B0-B07F-659DD059AF1F}"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15020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18443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D57F3B-EF49-48B0-B07F-659DD059AF1F}"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096B8-E566-4F88-B003-33A258391676}" type="slidenum">
              <a:rPr lang="en-IN" smtClean="0"/>
              <a:t>‹#›</a:t>
            </a:fld>
            <a:endParaRPr lang="en-IN"/>
          </a:p>
        </p:txBody>
      </p:sp>
    </p:spTree>
    <p:extLst>
      <p:ext uri="{BB962C8B-B14F-4D97-AF65-F5344CB8AC3E}">
        <p14:creationId xmlns:p14="http://schemas.microsoft.com/office/powerpoint/2010/main" val="244728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D57F3B-EF49-48B0-B07F-659DD059AF1F}" type="datetimeFigureOut">
              <a:rPr lang="en-IN" smtClean="0"/>
              <a:t>23-11-2022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B096B8-E566-4F88-B003-33A258391676}" type="slidenum">
              <a:rPr lang="en-IN" smtClean="0"/>
              <a:t>‹#›</a:t>
            </a:fld>
            <a:endParaRPr lang="en-IN"/>
          </a:p>
        </p:txBody>
      </p:sp>
    </p:spTree>
    <p:extLst>
      <p:ext uri="{BB962C8B-B14F-4D97-AF65-F5344CB8AC3E}">
        <p14:creationId xmlns:p14="http://schemas.microsoft.com/office/powerpoint/2010/main" val="27998727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EF8C-EC98-1E6D-7048-5C5A0F42324B}"/>
              </a:ext>
            </a:extLst>
          </p:cNvPr>
          <p:cNvSpPr>
            <a:spLocks noGrp="1"/>
          </p:cNvSpPr>
          <p:nvPr>
            <p:ph type="ctrTitle"/>
          </p:nvPr>
        </p:nvSpPr>
        <p:spPr/>
        <p:txBody>
          <a:bodyPr/>
          <a:lstStyle/>
          <a:p>
            <a:pPr algn="ctr"/>
            <a:r>
              <a:rPr lang="en-IN" dirty="0"/>
              <a:t>KUBERNETES</a:t>
            </a:r>
          </a:p>
        </p:txBody>
      </p:sp>
      <p:sp>
        <p:nvSpPr>
          <p:cNvPr id="3" name="Subtitle 2">
            <a:extLst>
              <a:ext uri="{FF2B5EF4-FFF2-40B4-BE49-F238E27FC236}">
                <a16:creationId xmlns:a16="http://schemas.microsoft.com/office/drawing/2014/main" id="{79675EEB-3EA0-ADFA-BBF2-135251653941}"/>
              </a:ext>
            </a:extLst>
          </p:cNvPr>
          <p:cNvSpPr>
            <a:spLocks noGrp="1"/>
          </p:cNvSpPr>
          <p:nvPr>
            <p:ph type="subTitle" idx="1"/>
          </p:nvPr>
        </p:nvSpPr>
        <p:spPr/>
        <p:txBody>
          <a:bodyPr/>
          <a:lstStyle/>
          <a:p>
            <a:r>
              <a:rPr lang="en-IN" dirty="0"/>
              <a:t>GOKUL S</a:t>
            </a:r>
          </a:p>
        </p:txBody>
      </p:sp>
    </p:spTree>
    <p:extLst>
      <p:ext uri="{BB962C8B-B14F-4D97-AF65-F5344CB8AC3E}">
        <p14:creationId xmlns:p14="http://schemas.microsoft.com/office/powerpoint/2010/main" val="336892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A893-5792-CE70-EABD-9A096A01748A}"/>
              </a:ext>
            </a:extLst>
          </p:cNvPr>
          <p:cNvSpPr>
            <a:spLocks noGrp="1"/>
          </p:cNvSpPr>
          <p:nvPr>
            <p:ph type="title"/>
          </p:nvPr>
        </p:nvSpPr>
        <p:spPr/>
        <p:txBody>
          <a:bodyPr/>
          <a:lstStyle/>
          <a:p>
            <a:r>
              <a:rPr lang="en-IN" dirty="0"/>
              <a:t>K8(KUBERNETES)</a:t>
            </a:r>
          </a:p>
        </p:txBody>
      </p:sp>
      <p:sp>
        <p:nvSpPr>
          <p:cNvPr id="3" name="Content Placeholder 2">
            <a:extLst>
              <a:ext uri="{FF2B5EF4-FFF2-40B4-BE49-F238E27FC236}">
                <a16:creationId xmlns:a16="http://schemas.microsoft.com/office/drawing/2014/main" id="{B685A5ED-93CF-D39F-A411-04F2F65934F5}"/>
              </a:ext>
            </a:extLst>
          </p:cNvPr>
          <p:cNvSpPr>
            <a:spLocks noGrp="1"/>
          </p:cNvSpPr>
          <p:nvPr>
            <p:ph idx="1"/>
          </p:nvPr>
        </p:nvSpPr>
        <p:spPr/>
        <p:txBody>
          <a:bodyPr/>
          <a:lstStyle/>
          <a:p>
            <a:r>
              <a:rPr lang="en-IN" dirty="0"/>
              <a:t>It is </a:t>
            </a:r>
            <a:r>
              <a:rPr lang="en-US" dirty="0"/>
              <a:t> a container management technology developed in Google lab to manage containerized applications in different kind of environments such as physical, virtual, and cloud infrastructure.</a:t>
            </a:r>
          </a:p>
          <a:p>
            <a:r>
              <a:rPr lang="en-US" dirty="0"/>
              <a:t>Kubernetes comes with a capability of automating deployment, scaling of application, and operations of application containers across clusters. It is capable of creating container centric infrastructure.</a:t>
            </a:r>
          </a:p>
          <a:p>
            <a:r>
              <a:rPr lang="en-IN" dirty="0"/>
              <a:t>Kubernetes follows client-server architecture.</a:t>
            </a:r>
          </a:p>
          <a:p>
            <a:r>
              <a:rPr lang="en-IN" dirty="0"/>
              <a:t>It is written in Golang.</a:t>
            </a:r>
          </a:p>
          <a:p>
            <a:r>
              <a:rPr lang="en-IN" dirty="0"/>
              <a:t>Also called </a:t>
            </a:r>
            <a:r>
              <a:rPr lang="en-IN" dirty="0" err="1"/>
              <a:t>Kube</a:t>
            </a:r>
            <a:r>
              <a:rPr lang="en-IN" dirty="0"/>
              <a:t> or K8s</a:t>
            </a:r>
          </a:p>
        </p:txBody>
      </p:sp>
    </p:spTree>
    <p:extLst>
      <p:ext uri="{BB962C8B-B14F-4D97-AF65-F5344CB8AC3E}">
        <p14:creationId xmlns:p14="http://schemas.microsoft.com/office/powerpoint/2010/main" val="337044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8814-0338-096D-E9A0-B27297E83195}"/>
              </a:ext>
            </a:extLst>
          </p:cNvPr>
          <p:cNvSpPr>
            <a:spLocks noGrp="1"/>
          </p:cNvSpPr>
          <p:nvPr>
            <p:ph type="title"/>
          </p:nvPr>
        </p:nvSpPr>
        <p:spPr/>
        <p:txBody>
          <a:bodyPr/>
          <a:lstStyle/>
          <a:p>
            <a:r>
              <a:rPr lang="en-IN" dirty="0"/>
              <a:t>MINIKUBE</a:t>
            </a:r>
          </a:p>
        </p:txBody>
      </p:sp>
      <p:sp>
        <p:nvSpPr>
          <p:cNvPr id="3" name="Content Placeholder 2">
            <a:extLst>
              <a:ext uri="{FF2B5EF4-FFF2-40B4-BE49-F238E27FC236}">
                <a16:creationId xmlns:a16="http://schemas.microsoft.com/office/drawing/2014/main" id="{0AF7A3CF-ACA1-E794-DEFB-7CD137FEC113}"/>
              </a:ext>
            </a:extLst>
          </p:cNvPr>
          <p:cNvSpPr>
            <a:spLocks noGrp="1"/>
          </p:cNvSpPr>
          <p:nvPr>
            <p:ph idx="1"/>
          </p:nvPr>
        </p:nvSpPr>
        <p:spPr/>
        <p:txBody>
          <a:bodyPr/>
          <a:lstStyle/>
          <a:p>
            <a:r>
              <a:rPr lang="en-US" dirty="0" err="1"/>
              <a:t>Minikube</a:t>
            </a:r>
            <a:r>
              <a:rPr lang="en-US" dirty="0"/>
              <a:t> is a lightweight Kubernetes implementation that creates a VM on your local machine and deploys a simple cluster containing only one node.</a:t>
            </a:r>
          </a:p>
          <a:p>
            <a:r>
              <a:rPr lang="en-US" dirty="0"/>
              <a:t>To start it run </a:t>
            </a:r>
            <a:r>
              <a:rPr lang="en-US" dirty="0" err="1"/>
              <a:t>minikube</a:t>
            </a:r>
            <a:r>
              <a:rPr lang="en-US" dirty="0"/>
              <a:t> start</a:t>
            </a:r>
          </a:p>
          <a:p>
            <a:endParaRPr lang="en-US" dirty="0"/>
          </a:p>
          <a:p>
            <a:endParaRPr lang="en-IN" dirty="0"/>
          </a:p>
        </p:txBody>
      </p:sp>
    </p:spTree>
    <p:extLst>
      <p:ext uri="{BB962C8B-B14F-4D97-AF65-F5344CB8AC3E}">
        <p14:creationId xmlns:p14="http://schemas.microsoft.com/office/powerpoint/2010/main" val="278753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1F39-5641-16CD-947A-673852C74312}"/>
              </a:ext>
            </a:extLst>
          </p:cNvPr>
          <p:cNvSpPr>
            <a:spLocks noGrp="1"/>
          </p:cNvSpPr>
          <p:nvPr>
            <p:ph type="title"/>
          </p:nvPr>
        </p:nvSpPr>
        <p:spPr/>
        <p:txBody>
          <a:bodyPr/>
          <a:lstStyle/>
          <a:p>
            <a:r>
              <a:rPr lang="en-IN" dirty="0"/>
              <a:t>TERMS IN K8</a:t>
            </a:r>
          </a:p>
        </p:txBody>
      </p:sp>
      <p:sp>
        <p:nvSpPr>
          <p:cNvPr id="3" name="Content Placeholder 2">
            <a:extLst>
              <a:ext uri="{FF2B5EF4-FFF2-40B4-BE49-F238E27FC236}">
                <a16:creationId xmlns:a16="http://schemas.microsoft.com/office/drawing/2014/main" id="{E757C524-4E42-51E1-6235-D513DB081E4E}"/>
              </a:ext>
            </a:extLst>
          </p:cNvPr>
          <p:cNvSpPr>
            <a:spLocks noGrp="1"/>
          </p:cNvSpPr>
          <p:nvPr>
            <p:ph idx="1"/>
          </p:nvPr>
        </p:nvSpPr>
        <p:spPr/>
        <p:txBody>
          <a:bodyPr/>
          <a:lstStyle/>
          <a:p>
            <a:r>
              <a:rPr lang="en-IN" dirty="0"/>
              <a:t>Pod:</a:t>
            </a:r>
            <a:r>
              <a:rPr lang="en-US" dirty="0"/>
              <a:t>A Pod is a collection of containers and its storage inside a node of a Kubernetes cluster. It is possible to create a pod with multiple containers inside it. </a:t>
            </a:r>
          </a:p>
          <a:p>
            <a:r>
              <a:rPr lang="en-IN" dirty="0"/>
              <a:t>Node: </a:t>
            </a:r>
            <a:r>
              <a:rPr lang="en-US" dirty="0"/>
              <a:t>A node is a working machine in Kubernetes cluster which is also known as a minion. They are working units which can be physical, VM, or a cloud instance.</a:t>
            </a:r>
          </a:p>
          <a:p>
            <a:r>
              <a:rPr lang="en-US" dirty="0"/>
              <a:t>Two types of nodes:</a:t>
            </a:r>
            <a:endParaRPr lang="en-IN" dirty="0"/>
          </a:p>
          <a:p>
            <a:pPr lvl="2"/>
            <a:r>
              <a:rPr lang="en-IN" dirty="0"/>
              <a:t>Master Node:</a:t>
            </a:r>
            <a:r>
              <a:rPr lang="en-US" dirty="0"/>
              <a:t>The master node is responsible for running several Kubernetes processes that are necessary to run and manage the cluster properly</a:t>
            </a:r>
          </a:p>
          <a:p>
            <a:pPr lvl="2"/>
            <a:r>
              <a:rPr lang="en-US" dirty="0"/>
              <a:t>Worker Node: The worker nodes are part of the Kubernetes clusters which actually execute the containers and applications on them.</a:t>
            </a:r>
          </a:p>
          <a:p>
            <a:pPr marL="914400" lvl="2" indent="0">
              <a:buNone/>
            </a:pPr>
            <a:endParaRPr lang="en-US" dirty="0"/>
          </a:p>
        </p:txBody>
      </p:sp>
    </p:spTree>
    <p:extLst>
      <p:ext uri="{BB962C8B-B14F-4D97-AF65-F5344CB8AC3E}">
        <p14:creationId xmlns:p14="http://schemas.microsoft.com/office/powerpoint/2010/main" val="410803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8F8B-8882-40F1-967B-4D72AED4C609}"/>
              </a:ext>
            </a:extLst>
          </p:cNvPr>
          <p:cNvSpPr>
            <a:spLocks noGrp="1"/>
          </p:cNvSpPr>
          <p:nvPr>
            <p:ph type="title"/>
          </p:nvPr>
        </p:nvSpPr>
        <p:spPr/>
        <p:txBody>
          <a:bodyPr/>
          <a:lstStyle/>
          <a:p>
            <a:r>
              <a:rPr lang="en-IN" dirty="0"/>
              <a:t>MASTER NODE COMPONENTS</a:t>
            </a:r>
          </a:p>
        </p:txBody>
      </p:sp>
      <p:sp>
        <p:nvSpPr>
          <p:cNvPr id="3" name="Content Placeholder 2">
            <a:extLst>
              <a:ext uri="{FF2B5EF4-FFF2-40B4-BE49-F238E27FC236}">
                <a16:creationId xmlns:a16="http://schemas.microsoft.com/office/drawing/2014/main" id="{83CC8C4C-019E-625C-01F6-A87F62F611B5}"/>
              </a:ext>
            </a:extLst>
          </p:cNvPr>
          <p:cNvSpPr>
            <a:spLocks noGrp="1"/>
          </p:cNvSpPr>
          <p:nvPr>
            <p:ph idx="1"/>
          </p:nvPr>
        </p:nvSpPr>
        <p:spPr>
          <a:xfrm>
            <a:off x="685800" y="2194561"/>
            <a:ext cx="10820400" cy="3899066"/>
          </a:xfrm>
        </p:spPr>
        <p:txBody>
          <a:bodyPr>
            <a:normAutofit fontScale="92500" lnSpcReduction="10000"/>
          </a:bodyPr>
          <a:lstStyle/>
          <a:p>
            <a:r>
              <a:rPr lang="en-IN" b="0" i="0" dirty="0" err="1">
                <a:effectLst/>
                <a:latin typeface="Heebo" panose="020B0604020202020204" pitchFamily="2" charset="-79"/>
                <a:cs typeface="Heebo" panose="020B0604020202020204" pitchFamily="2" charset="-79"/>
              </a:rPr>
              <a:t>etcd</a:t>
            </a:r>
            <a:r>
              <a:rPr lang="en-IN" b="0" i="0" dirty="0">
                <a:effectLst/>
                <a:latin typeface="Heebo" panose="020B0604020202020204" pitchFamily="2" charset="-79"/>
                <a:cs typeface="Heebo" panose="020B0604020202020204" pitchFamily="2" charset="-79"/>
              </a:rPr>
              <a:t>: </a:t>
            </a:r>
            <a:r>
              <a:rPr lang="en-US" b="0" i="0" dirty="0">
                <a:effectLst/>
                <a:latin typeface="Heebo" panose="020B0604020202020204" pitchFamily="2" charset="-79"/>
                <a:cs typeface="Heebo" panose="020B0604020202020204" pitchFamily="2" charset="-79"/>
              </a:rPr>
              <a:t>It stores the configuration information which can be used by each of the nodes in the cluster. It is a high availability key value store that can be distributed among multiple nodes. It is accessible only by Kubernetes API server</a:t>
            </a:r>
          </a:p>
          <a:p>
            <a:r>
              <a:rPr lang="en-IN" b="0" i="0" dirty="0">
                <a:effectLst/>
                <a:latin typeface="Heebo" pitchFamily="2" charset="-79"/>
                <a:cs typeface="Heebo" pitchFamily="2" charset="-79"/>
              </a:rPr>
              <a:t>API Server</a:t>
            </a:r>
            <a:r>
              <a:rPr lang="en-IN" dirty="0">
                <a:latin typeface="Heebo" panose="020B0604020202020204" pitchFamily="2" charset="-79"/>
                <a:cs typeface="Heebo" panose="020B0604020202020204" pitchFamily="2" charset="-79"/>
              </a:rPr>
              <a:t>: </a:t>
            </a:r>
            <a:r>
              <a:rPr lang="en-US" dirty="0">
                <a:latin typeface="Heebo" panose="020B0604020202020204" pitchFamily="2" charset="-79"/>
                <a:cs typeface="Heebo" panose="020B0604020202020204" pitchFamily="2" charset="-79"/>
              </a:rPr>
              <a:t>Kubernetes is an API server which provides all the operation on cluster using the API. API server implements an interface, which means different tools and libraries can readily communicate with it.</a:t>
            </a:r>
          </a:p>
          <a:p>
            <a:r>
              <a:rPr lang="en-IN" b="0" i="0" dirty="0">
                <a:effectLst/>
                <a:latin typeface="Heebo" pitchFamily="2" charset="-79"/>
                <a:cs typeface="Heebo" pitchFamily="2" charset="-79"/>
              </a:rPr>
              <a:t>Controller Manager</a:t>
            </a:r>
            <a:r>
              <a:rPr lang="en-IN" dirty="0">
                <a:latin typeface="Heebo" pitchFamily="2" charset="-79"/>
                <a:cs typeface="Heebo" pitchFamily="2" charset="-79"/>
              </a:rPr>
              <a:t>: </a:t>
            </a:r>
            <a:r>
              <a:rPr lang="en-US" dirty="0">
                <a:latin typeface="Heebo" pitchFamily="2" charset="-79"/>
                <a:cs typeface="Heebo" pitchFamily="2" charset="-79"/>
              </a:rPr>
              <a:t>This component is responsible for most of the collectors that regulates the state of cluster and performs a task. In general, it can be considered as a daemon which runs in nonterminating loop and is responsible for collecting and sending information to API server. It works toward getting the shared state of cluster and then make changes to bring the current status of the server to the desired state.</a:t>
            </a:r>
          </a:p>
          <a:p>
            <a:r>
              <a:rPr lang="en-US" dirty="0">
                <a:latin typeface="Heebo" pitchFamily="2" charset="-79"/>
                <a:cs typeface="Heebo" pitchFamily="2" charset="-79"/>
              </a:rPr>
              <a:t>Scheduler: It is a service in master responsible for distributing the workload. It is responsible for tracking utilization of working load on cluster nodes and then placing the workload on which resources are available and accept the workload.</a:t>
            </a:r>
          </a:p>
          <a:p>
            <a:endParaRPr lang="en-IN" b="0" i="0" dirty="0">
              <a:effectLst/>
              <a:latin typeface="Heebo" pitchFamily="2" charset="-79"/>
              <a:cs typeface="Heebo" pitchFamily="2" charset="-79"/>
            </a:endParaRPr>
          </a:p>
        </p:txBody>
      </p:sp>
    </p:spTree>
    <p:extLst>
      <p:ext uri="{BB962C8B-B14F-4D97-AF65-F5344CB8AC3E}">
        <p14:creationId xmlns:p14="http://schemas.microsoft.com/office/powerpoint/2010/main" val="78079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7DE-8DA4-BBE6-4FA4-5E739050FB03}"/>
              </a:ext>
            </a:extLst>
          </p:cNvPr>
          <p:cNvSpPr>
            <a:spLocks noGrp="1"/>
          </p:cNvSpPr>
          <p:nvPr>
            <p:ph type="title"/>
          </p:nvPr>
        </p:nvSpPr>
        <p:spPr/>
        <p:txBody>
          <a:bodyPr/>
          <a:lstStyle/>
          <a:p>
            <a:r>
              <a:rPr lang="en-IN" dirty="0"/>
              <a:t>WORKER NODE COMPONENTS</a:t>
            </a:r>
          </a:p>
        </p:txBody>
      </p:sp>
      <p:sp>
        <p:nvSpPr>
          <p:cNvPr id="3" name="Content Placeholder 2">
            <a:extLst>
              <a:ext uri="{FF2B5EF4-FFF2-40B4-BE49-F238E27FC236}">
                <a16:creationId xmlns:a16="http://schemas.microsoft.com/office/drawing/2014/main" id="{A17F20F1-93CD-4854-9618-3176FF829DB9}"/>
              </a:ext>
            </a:extLst>
          </p:cNvPr>
          <p:cNvSpPr>
            <a:spLocks noGrp="1"/>
          </p:cNvSpPr>
          <p:nvPr>
            <p:ph idx="1"/>
          </p:nvPr>
        </p:nvSpPr>
        <p:spPr/>
        <p:txBody>
          <a:bodyPr/>
          <a:lstStyle/>
          <a:p>
            <a:r>
              <a:rPr lang="en-IN" b="0" i="0" dirty="0">
                <a:effectLst/>
                <a:latin typeface="Heebo" pitchFamily="2" charset="-79"/>
                <a:cs typeface="Heebo" pitchFamily="2" charset="-79"/>
              </a:rPr>
              <a:t>Docker:</a:t>
            </a:r>
            <a:r>
              <a:rPr lang="en-US" b="0" i="0" dirty="0">
                <a:effectLst/>
                <a:latin typeface="Heebo" pitchFamily="2" charset="-79"/>
                <a:cs typeface="Heebo" pitchFamily="2" charset="-79"/>
              </a:rPr>
              <a:t>Docker which helps in running the encapsulated application containers in a relatively isolated but lightweight operating environment.</a:t>
            </a:r>
          </a:p>
          <a:p>
            <a:r>
              <a:rPr lang="en-US" dirty="0" err="1"/>
              <a:t>Kubelet</a:t>
            </a:r>
            <a:r>
              <a:rPr lang="en-US" dirty="0"/>
              <a:t> service - Each worker node has a </a:t>
            </a:r>
            <a:r>
              <a:rPr lang="en-US" dirty="0" err="1"/>
              <a:t>Kubelet</a:t>
            </a:r>
            <a:r>
              <a:rPr lang="en-US" dirty="0"/>
              <a:t> process running on it that allows the cluster to talk to each other and execute some tasks on the worker nodes, such as running application processes. It listens for instructions from the API Server and manages containers running on the node.</a:t>
            </a:r>
          </a:p>
          <a:p>
            <a:r>
              <a:rPr lang="en-IN" b="0" i="0" dirty="0">
                <a:effectLst/>
                <a:latin typeface="Heebo" pitchFamily="2" charset="-79"/>
                <a:cs typeface="Heebo" pitchFamily="2" charset="-79"/>
              </a:rPr>
              <a:t>K8 Proxy service: </a:t>
            </a:r>
            <a:r>
              <a:rPr lang="en-US" b="0" i="0" dirty="0">
                <a:effectLst/>
                <a:latin typeface="Heebo" pitchFamily="2" charset="-79"/>
                <a:cs typeface="Heebo" pitchFamily="2" charset="-79"/>
              </a:rPr>
              <a:t>This is a proxy service which runs on each node and helps in making services available to the external host.</a:t>
            </a:r>
          </a:p>
        </p:txBody>
      </p:sp>
    </p:spTree>
    <p:extLst>
      <p:ext uri="{BB962C8B-B14F-4D97-AF65-F5344CB8AC3E}">
        <p14:creationId xmlns:p14="http://schemas.microsoft.com/office/powerpoint/2010/main" val="45083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1FAD-6A21-38AC-1072-870DA3DD6B4D}"/>
              </a:ext>
            </a:extLst>
          </p:cNvPr>
          <p:cNvSpPr>
            <a:spLocks noGrp="1"/>
          </p:cNvSpPr>
          <p:nvPr>
            <p:ph type="title"/>
          </p:nvPr>
        </p:nvSpPr>
        <p:spPr/>
        <p:txBody>
          <a:bodyPr/>
          <a:lstStyle/>
          <a:p>
            <a:r>
              <a:rPr lang="en-IN" dirty="0"/>
              <a:t>KUBECTL</a:t>
            </a:r>
          </a:p>
        </p:txBody>
      </p:sp>
      <p:sp>
        <p:nvSpPr>
          <p:cNvPr id="3" name="Content Placeholder 2">
            <a:extLst>
              <a:ext uri="{FF2B5EF4-FFF2-40B4-BE49-F238E27FC236}">
                <a16:creationId xmlns:a16="http://schemas.microsoft.com/office/drawing/2014/main" id="{5758A480-F425-BE94-A634-4D349DB870EC}"/>
              </a:ext>
            </a:extLst>
          </p:cNvPr>
          <p:cNvSpPr>
            <a:spLocks noGrp="1"/>
          </p:cNvSpPr>
          <p:nvPr>
            <p:ph idx="1"/>
          </p:nvPr>
        </p:nvSpPr>
        <p:spPr/>
        <p:txBody>
          <a:bodyPr/>
          <a:lstStyle/>
          <a:p>
            <a:r>
              <a:rPr lang="en-US" dirty="0" err="1"/>
              <a:t>Kubectl</a:t>
            </a:r>
            <a:r>
              <a:rPr lang="en-US" dirty="0"/>
              <a:t> is the command line utility to interact with Kubernetes API. It is an interface which is used to communicate and manage pods in Kubernetes cluster.</a:t>
            </a:r>
          </a:p>
          <a:p>
            <a:r>
              <a:rPr lang="en-US" dirty="0"/>
              <a:t>You can use </a:t>
            </a:r>
            <a:r>
              <a:rPr lang="en-US" dirty="0" err="1"/>
              <a:t>kubectl</a:t>
            </a:r>
            <a:r>
              <a:rPr lang="en-US" dirty="0"/>
              <a:t> to deploy applications, inspect and manage cluster resources, and view logs.</a:t>
            </a:r>
          </a:p>
          <a:p>
            <a:r>
              <a:rPr lang="en-US" dirty="0"/>
              <a:t>Commands: </a:t>
            </a:r>
          </a:p>
          <a:p>
            <a:pPr lvl="1"/>
            <a:r>
              <a:rPr lang="en-US" dirty="0" err="1"/>
              <a:t>kubectl</a:t>
            </a:r>
            <a:r>
              <a:rPr lang="en-US" dirty="0"/>
              <a:t> get pods –A: lists all pods </a:t>
            </a:r>
          </a:p>
          <a:p>
            <a:pPr lvl="1"/>
            <a:r>
              <a:rPr lang="en-US" dirty="0" err="1"/>
              <a:t>kubectl</a:t>
            </a:r>
            <a:r>
              <a:rPr lang="en-US" dirty="0"/>
              <a:t> version: to get version</a:t>
            </a:r>
          </a:p>
          <a:p>
            <a:pPr lvl="1"/>
            <a:r>
              <a:rPr lang="en-US" dirty="0" err="1"/>
              <a:t>kubectl</a:t>
            </a:r>
            <a:r>
              <a:rPr lang="en-US" dirty="0"/>
              <a:t> explain &lt;terms&gt; : for knowing terms</a:t>
            </a:r>
          </a:p>
          <a:p>
            <a:pPr lvl="1"/>
            <a:r>
              <a:rPr lang="en-US" dirty="0" err="1"/>
              <a:t>kubectl</a:t>
            </a:r>
            <a:r>
              <a:rPr lang="en-US" dirty="0"/>
              <a:t> create deployment &lt;name&gt; --image=&lt;image&gt;</a:t>
            </a:r>
          </a:p>
          <a:p>
            <a:pPr lvl="1"/>
            <a:r>
              <a:rPr lang="en-US" dirty="0" err="1"/>
              <a:t>kubectl</a:t>
            </a:r>
            <a:r>
              <a:rPr lang="en-US" dirty="0"/>
              <a:t> delete deploy &lt;name&gt; : to delete</a:t>
            </a:r>
          </a:p>
          <a:p>
            <a:endParaRPr lang="en-US" dirty="0"/>
          </a:p>
          <a:p>
            <a:endParaRPr lang="en-IN" dirty="0"/>
          </a:p>
        </p:txBody>
      </p:sp>
    </p:spTree>
    <p:extLst>
      <p:ext uri="{BB962C8B-B14F-4D97-AF65-F5344CB8AC3E}">
        <p14:creationId xmlns:p14="http://schemas.microsoft.com/office/powerpoint/2010/main" val="63400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9375ED-59A7-274A-3456-6DF2DA821083}"/>
              </a:ext>
            </a:extLst>
          </p:cNvPr>
          <p:cNvSpPr txBox="1"/>
          <p:nvPr/>
        </p:nvSpPr>
        <p:spPr>
          <a:xfrm>
            <a:off x="317241" y="298580"/>
            <a:ext cx="11874759" cy="3139321"/>
          </a:xfrm>
          <a:prstGeom prst="rect">
            <a:avLst/>
          </a:prstGeom>
          <a:noFill/>
        </p:spPr>
        <p:txBody>
          <a:bodyPr wrap="square" rtlCol="0">
            <a:spAutoFit/>
          </a:bodyPr>
          <a:lstStyle/>
          <a:p>
            <a:pPr marL="285750" indent="-285750">
              <a:buFont typeface="Arial" panose="020B0604020202020204" pitchFamily="34" charset="0"/>
              <a:buChar char="•"/>
            </a:pPr>
            <a:r>
              <a:rPr lang="en-IN" dirty="0" err="1"/>
              <a:t>kubectl</a:t>
            </a:r>
            <a:r>
              <a:rPr lang="en-IN" dirty="0"/>
              <a:t> describe pod &lt;name&gt;: to describe a pod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kubectl</a:t>
            </a:r>
            <a:r>
              <a:rPr lang="en-IN" dirty="0"/>
              <a:t> get svc: to list all services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kubectl</a:t>
            </a:r>
            <a:r>
              <a:rPr lang="en-IN" dirty="0"/>
              <a:t> logs –p &lt;pod&gt; : logs of the pod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kubectl</a:t>
            </a:r>
            <a:r>
              <a:rPr lang="en-IN" dirty="0"/>
              <a:t> get node : lists the node</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17626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35C66-C9B4-C68A-5E92-E56F72C59C3A}"/>
              </a:ext>
            </a:extLst>
          </p:cNvPr>
          <p:cNvSpPr txBox="1"/>
          <p:nvPr/>
        </p:nvSpPr>
        <p:spPr>
          <a:xfrm>
            <a:off x="1875453" y="2808513"/>
            <a:ext cx="8649478" cy="1107996"/>
          </a:xfrm>
          <a:prstGeom prst="rect">
            <a:avLst/>
          </a:prstGeom>
          <a:noFill/>
        </p:spPr>
        <p:txBody>
          <a:bodyPr wrap="square" rtlCol="0">
            <a:spAutoFit/>
          </a:bodyPr>
          <a:lstStyle/>
          <a:p>
            <a:pPr algn="ctr"/>
            <a:r>
              <a:rPr lang="en-IN" sz="6600" dirty="0"/>
              <a:t>THANK YOU</a:t>
            </a:r>
          </a:p>
        </p:txBody>
      </p:sp>
    </p:spTree>
    <p:extLst>
      <p:ext uri="{BB962C8B-B14F-4D97-AF65-F5344CB8AC3E}">
        <p14:creationId xmlns:p14="http://schemas.microsoft.com/office/powerpoint/2010/main" val="307595406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219</TotalTime>
  <Words>668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Heebo</vt:lpstr>
      <vt:lpstr>Vapor Trail</vt:lpstr>
      <vt:lpstr>KUBERNETES</vt:lpstr>
      <vt:lpstr>K8(KUBERNETES)</vt:lpstr>
      <vt:lpstr>MINIKUBE</vt:lpstr>
      <vt:lpstr>TERMS IN K8</vt:lpstr>
      <vt:lpstr>MASTER NODE COMPONENTS</vt:lpstr>
      <vt:lpstr>WORKER NODE COMPONENTS</vt:lpstr>
      <vt:lpstr>KUBECTL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Gokul S</dc:creator>
  <cp:lastModifiedBy>Gokul S</cp:lastModifiedBy>
  <cp:revision>53</cp:revision>
  <dcterms:created xsi:type="dcterms:W3CDTF">2022-11-23T05:57:37Z</dcterms:created>
  <dcterms:modified xsi:type="dcterms:W3CDTF">2022-11-23T09:37:05Z</dcterms:modified>
</cp:coreProperties>
</file>