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Khupte" userId="6c1723ed7e00557a" providerId="LiveId" clId="{FE4552B0-E45C-49FB-B3E8-740CE14C017C}"/>
    <pc:docChg chg="undo custSel addSld modSld">
      <pc:chgData name="Aniket Khupte" userId="6c1723ed7e00557a" providerId="LiveId" clId="{FE4552B0-E45C-49FB-B3E8-740CE14C017C}" dt="2022-11-23T10:40:46.785" v="625" actId="255"/>
      <pc:docMkLst>
        <pc:docMk/>
      </pc:docMkLst>
      <pc:sldChg chg="addSp modSp new">
        <pc:chgData name="Aniket Khupte" userId="6c1723ed7e00557a" providerId="LiveId" clId="{FE4552B0-E45C-49FB-B3E8-740CE14C017C}" dt="2022-11-23T10:11:28.895" v="3" actId="14100"/>
        <pc:sldMkLst>
          <pc:docMk/>
          <pc:sldMk cId="2168042136" sldId="256"/>
        </pc:sldMkLst>
        <pc:picChg chg="add mod">
          <ac:chgData name="Aniket Khupte" userId="6c1723ed7e00557a" providerId="LiveId" clId="{FE4552B0-E45C-49FB-B3E8-740CE14C017C}" dt="2022-11-23T10:11:28.895" v="3" actId="14100"/>
          <ac:picMkLst>
            <pc:docMk/>
            <pc:sldMk cId="2168042136" sldId="256"/>
            <ac:picMk id="1026" creationId="{1CB30DCB-1867-486E-C218-A59995263EA5}"/>
          </ac:picMkLst>
        </pc:picChg>
      </pc:sldChg>
      <pc:sldChg chg="modSp new mod">
        <pc:chgData name="Aniket Khupte" userId="6c1723ed7e00557a" providerId="LiveId" clId="{FE4552B0-E45C-49FB-B3E8-740CE14C017C}" dt="2022-11-23T10:13:49.663" v="65"/>
        <pc:sldMkLst>
          <pc:docMk/>
          <pc:sldMk cId="650184830" sldId="257"/>
        </pc:sldMkLst>
        <pc:spChg chg="mod">
          <ac:chgData name="Aniket Khupte" userId="6c1723ed7e00557a" providerId="LiveId" clId="{FE4552B0-E45C-49FB-B3E8-740CE14C017C}" dt="2022-11-23T10:12:03.102" v="27" actId="20577"/>
          <ac:spMkLst>
            <pc:docMk/>
            <pc:sldMk cId="650184830" sldId="257"/>
            <ac:spMk id="2" creationId="{AAD0E662-F5EB-C166-08A7-0CF8E0CB17B8}"/>
          </ac:spMkLst>
        </pc:spChg>
        <pc:spChg chg="mod">
          <ac:chgData name="Aniket Khupte" userId="6c1723ed7e00557a" providerId="LiveId" clId="{FE4552B0-E45C-49FB-B3E8-740CE14C017C}" dt="2022-11-23T10:13:49.663" v="65"/>
          <ac:spMkLst>
            <pc:docMk/>
            <pc:sldMk cId="650184830" sldId="257"/>
            <ac:spMk id="3" creationId="{C4F064EB-6606-1C10-D9D2-321C6D1F104A}"/>
          </ac:spMkLst>
        </pc:spChg>
      </pc:sldChg>
      <pc:sldChg chg="modSp new mod">
        <pc:chgData name="Aniket Khupte" userId="6c1723ed7e00557a" providerId="LiveId" clId="{FE4552B0-E45C-49FB-B3E8-740CE14C017C}" dt="2022-11-23T10:19:42.017" v="137" actId="12"/>
        <pc:sldMkLst>
          <pc:docMk/>
          <pc:sldMk cId="752567864" sldId="258"/>
        </pc:sldMkLst>
        <pc:spChg chg="mod">
          <ac:chgData name="Aniket Khupte" userId="6c1723ed7e00557a" providerId="LiveId" clId="{FE4552B0-E45C-49FB-B3E8-740CE14C017C}" dt="2022-11-23T10:17:00.724" v="102" actId="20577"/>
          <ac:spMkLst>
            <pc:docMk/>
            <pc:sldMk cId="752567864" sldId="258"/>
            <ac:spMk id="2" creationId="{09A9B420-6CF8-F5E3-B48E-774F9541731D}"/>
          </ac:spMkLst>
        </pc:spChg>
        <pc:spChg chg="mod">
          <ac:chgData name="Aniket Khupte" userId="6c1723ed7e00557a" providerId="LiveId" clId="{FE4552B0-E45C-49FB-B3E8-740CE14C017C}" dt="2022-11-23T10:19:42.017" v="137" actId="12"/>
          <ac:spMkLst>
            <pc:docMk/>
            <pc:sldMk cId="752567864" sldId="258"/>
            <ac:spMk id="3" creationId="{A05AEEA4-9529-E6EB-7573-8622C51338F4}"/>
          </ac:spMkLst>
        </pc:spChg>
      </pc:sldChg>
      <pc:sldChg chg="modSp new mod">
        <pc:chgData name="Aniket Khupte" userId="6c1723ed7e00557a" providerId="LiveId" clId="{FE4552B0-E45C-49FB-B3E8-740CE14C017C}" dt="2022-11-23T10:16:50.626" v="97" actId="1076"/>
        <pc:sldMkLst>
          <pc:docMk/>
          <pc:sldMk cId="1163038384" sldId="259"/>
        </pc:sldMkLst>
        <pc:spChg chg="mod">
          <ac:chgData name="Aniket Khupte" userId="6c1723ed7e00557a" providerId="LiveId" clId="{FE4552B0-E45C-49FB-B3E8-740CE14C017C}" dt="2022-11-23T10:16:50.626" v="97" actId="1076"/>
          <ac:spMkLst>
            <pc:docMk/>
            <pc:sldMk cId="1163038384" sldId="259"/>
            <ac:spMk id="2" creationId="{64381B89-5AAD-E785-996D-AF8017F47A41}"/>
          </ac:spMkLst>
        </pc:spChg>
      </pc:sldChg>
      <pc:sldChg chg="modSp new mod">
        <pc:chgData name="Aniket Khupte" userId="6c1723ed7e00557a" providerId="LiveId" clId="{FE4552B0-E45C-49FB-B3E8-740CE14C017C}" dt="2022-11-23T10:25:46.036" v="283" actId="20577"/>
        <pc:sldMkLst>
          <pc:docMk/>
          <pc:sldMk cId="1215413366" sldId="260"/>
        </pc:sldMkLst>
        <pc:spChg chg="mod">
          <ac:chgData name="Aniket Khupte" userId="6c1723ed7e00557a" providerId="LiveId" clId="{FE4552B0-E45C-49FB-B3E8-740CE14C017C}" dt="2022-11-23T10:20:24.735" v="141" actId="113"/>
          <ac:spMkLst>
            <pc:docMk/>
            <pc:sldMk cId="1215413366" sldId="260"/>
            <ac:spMk id="2" creationId="{361DF209-2E8B-1750-BB44-1F313FEDCE2C}"/>
          </ac:spMkLst>
        </pc:spChg>
        <pc:spChg chg="mod">
          <ac:chgData name="Aniket Khupte" userId="6c1723ed7e00557a" providerId="LiveId" clId="{FE4552B0-E45C-49FB-B3E8-740CE14C017C}" dt="2022-11-23T10:25:46.036" v="283" actId="20577"/>
          <ac:spMkLst>
            <pc:docMk/>
            <pc:sldMk cId="1215413366" sldId="260"/>
            <ac:spMk id="3" creationId="{4AE4BDEE-6EE2-7398-B8C8-13A4D7FF42D2}"/>
          </ac:spMkLst>
        </pc:spChg>
      </pc:sldChg>
      <pc:sldChg chg="modSp new mod">
        <pc:chgData name="Aniket Khupte" userId="6c1723ed7e00557a" providerId="LiveId" clId="{FE4552B0-E45C-49FB-B3E8-740CE14C017C}" dt="2022-11-23T10:25:18.887" v="267" actId="12"/>
        <pc:sldMkLst>
          <pc:docMk/>
          <pc:sldMk cId="237502587" sldId="261"/>
        </pc:sldMkLst>
        <pc:spChg chg="mod">
          <ac:chgData name="Aniket Khupte" userId="6c1723ed7e00557a" providerId="LiveId" clId="{FE4552B0-E45C-49FB-B3E8-740CE14C017C}" dt="2022-11-23T10:23:43.922" v="227" actId="113"/>
          <ac:spMkLst>
            <pc:docMk/>
            <pc:sldMk cId="237502587" sldId="261"/>
            <ac:spMk id="2" creationId="{2BDA42E7-2B0E-DB99-D635-BB8BF3160159}"/>
          </ac:spMkLst>
        </pc:spChg>
        <pc:spChg chg="mod">
          <ac:chgData name="Aniket Khupte" userId="6c1723ed7e00557a" providerId="LiveId" clId="{FE4552B0-E45C-49FB-B3E8-740CE14C017C}" dt="2022-11-23T10:25:18.887" v="267" actId="12"/>
          <ac:spMkLst>
            <pc:docMk/>
            <pc:sldMk cId="237502587" sldId="261"/>
            <ac:spMk id="3" creationId="{3B3FA2CE-510D-157D-1D72-323DE0DC17AA}"/>
          </ac:spMkLst>
        </pc:spChg>
      </pc:sldChg>
      <pc:sldChg chg="modSp new mod">
        <pc:chgData name="Aniket Khupte" userId="6c1723ed7e00557a" providerId="LiveId" clId="{FE4552B0-E45C-49FB-B3E8-740CE14C017C}" dt="2022-11-23T10:28:28.464" v="339" actId="12"/>
        <pc:sldMkLst>
          <pc:docMk/>
          <pc:sldMk cId="1287156945" sldId="262"/>
        </pc:sldMkLst>
        <pc:spChg chg="mod">
          <ac:chgData name="Aniket Khupte" userId="6c1723ed7e00557a" providerId="LiveId" clId="{FE4552B0-E45C-49FB-B3E8-740CE14C017C}" dt="2022-11-23T10:26:38.909" v="287" actId="113"/>
          <ac:spMkLst>
            <pc:docMk/>
            <pc:sldMk cId="1287156945" sldId="262"/>
            <ac:spMk id="2" creationId="{93429BD1-9314-8C48-E125-5D0F57AACF26}"/>
          </ac:spMkLst>
        </pc:spChg>
        <pc:spChg chg="mod">
          <ac:chgData name="Aniket Khupte" userId="6c1723ed7e00557a" providerId="LiveId" clId="{FE4552B0-E45C-49FB-B3E8-740CE14C017C}" dt="2022-11-23T10:28:28.464" v="339" actId="12"/>
          <ac:spMkLst>
            <pc:docMk/>
            <pc:sldMk cId="1287156945" sldId="262"/>
            <ac:spMk id="3" creationId="{276664BE-2E0D-7882-A795-E626FD8EFF21}"/>
          </ac:spMkLst>
        </pc:spChg>
      </pc:sldChg>
      <pc:sldChg chg="modSp new mod">
        <pc:chgData name="Aniket Khupte" userId="6c1723ed7e00557a" providerId="LiveId" clId="{FE4552B0-E45C-49FB-B3E8-740CE14C017C}" dt="2022-11-23T10:29:43.223" v="362" actId="20577"/>
        <pc:sldMkLst>
          <pc:docMk/>
          <pc:sldMk cId="3496969843" sldId="263"/>
        </pc:sldMkLst>
        <pc:spChg chg="mod">
          <ac:chgData name="Aniket Khupte" userId="6c1723ed7e00557a" providerId="LiveId" clId="{FE4552B0-E45C-49FB-B3E8-740CE14C017C}" dt="2022-11-23T10:29:09.992" v="343" actId="113"/>
          <ac:spMkLst>
            <pc:docMk/>
            <pc:sldMk cId="3496969843" sldId="263"/>
            <ac:spMk id="2" creationId="{BFDAB2D9-590A-EF18-439F-592F9DE5BDD1}"/>
          </ac:spMkLst>
        </pc:spChg>
        <pc:spChg chg="mod">
          <ac:chgData name="Aniket Khupte" userId="6c1723ed7e00557a" providerId="LiveId" clId="{FE4552B0-E45C-49FB-B3E8-740CE14C017C}" dt="2022-11-23T10:29:43.223" v="362" actId="20577"/>
          <ac:spMkLst>
            <pc:docMk/>
            <pc:sldMk cId="3496969843" sldId="263"/>
            <ac:spMk id="3" creationId="{B195638E-984E-C23C-20DD-7151A2DEF161}"/>
          </ac:spMkLst>
        </pc:spChg>
      </pc:sldChg>
      <pc:sldChg chg="modSp new mod">
        <pc:chgData name="Aniket Khupte" userId="6c1723ed7e00557a" providerId="LiveId" clId="{FE4552B0-E45C-49FB-B3E8-740CE14C017C}" dt="2022-11-23T10:34:22.035" v="485" actId="20577"/>
        <pc:sldMkLst>
          <pc:docMk/>
          <pc:sldMk cId="2812734416" sldId="264"/>
        </pc:sldMkLst>
        <pc:spChg chg="mod">
          <ac:chgData name="Aniket Khupte" userId="6c1723ed7e00557a" providerId="LiveId" clId="{FE4552B0-E45C-49FB-B3E8-740CE14C017C}" dt="2022-11-23T10:31:17.280" v="367" actId="113"/>
          <ac:spMkLst>
            <pc:docMk/>
            <pc:sldMk cId="2812734416" sldId="264"/>
            <ac:spMk id="2" creationId="{EE8950F2-CFBD-D56D-6A9F-F6240194A92C}"/>
          </ac:spMkLst>
        </pc:spChg>
        <pc:spChg chg="mod">
          <ac:chgData name="Aniket Khupte" userId="6c1723ed7e00557a" providerId="LiveId" clId="{FE4552B0-E45C-49FB-B3E8-740CE14C017C}" dt="2022-11-23T10:34:22.035" v="485" actId="20577"/>
          <ac:spMkLst>
            <pc:docMk/>
            <pc:sldMk cId="2812734416" sldId="264"/>
            <ac:spMk id="3" creationId="{E864DC86-6551-2FA3-785C-A6F2A9E40F75}"/>
          </ac:spMkLst>
        </pc:spChg>
      </pc:sldChg>
      <pc:sldChg chg="modSp new mod">
        <pc:chgData name="Aniket Khupte" userId="6c1723ed7e00557a" providerId="LiveId" clId="{FE4552B0-E45C-49FB-B3E8-740CE14C017C}" dt="2022-11-23T10:37:26.202" v="554" actId="20577"/>
        <pc:sldMkLst>
          <pc:docMk/>
          <pc:sldMk cId="4015822928" sldId="265"/>
        </pc:sldMkLst>
        <pc:spChg chg="mod">
          <ac:chgData name="Aniket Khupte" userId="6c1723ed7e00557a" providerId="LiveId" clId="{FE4552B0-E45C-49FB-B3E8-740CE14C017C}" dt="2022-11-23T10:35:34.727" v="497" actId="2711"/>
          <ac:spMkLst>
            <pc:docMk/>
            <pc:sldMk cId="4015822928" sldId="265"/>
            <ac:spMk id="2" creationId="{E11AC92F-D916-36B9-792A-C8C3684203E8}"/>
          </ac:spMkLst>
        </pc:spChg>
        <pc:spChg chg="mod">
          <ac:chgData name="Aniket Khupte" userId="6c1723ed7e00557a" providerId="LiveId" clId="{FE4552B0-E45C-49FB-B3E8-740CE14C017C}" dt="2022-11-23T10:37:26.202" v="554" actId="20577"/>
          <ac:spMkLst>
            <pc:docMk/>
            <pc:sldMk cId="4015822928" sldId="265"/>
            <ac:spMk id="3" creationId="{076537B3-5B43-7053-A79E-BB124FB4C1BF}"/>
          </ac:spMkLst>
        </pc:spChg>
      </pc:sldChg>
      <pc:sldChg chg="modSp new mod">
        <pc:chgData name="Aniket Khupte" userId="6c1723ed7e00557a" providerId="LiveId" clId="{FE4552B0-E45C-49FB-B3E8-740CE14C017C}" dt="2022-11-23T10:39:37.337" v="606" actId="20577"/>
        <pc:sldMkLst>
          <pc:docMk/>
          <pc:sldMk cId="1183412808" sldId="266"/>
        </pc:sldMkLst>
        <pc:spChg chg="mod">
          <ac:chgData name="Aniket Khupte" userId="6c1723ed7e00557a" providerId="LiveId" clId="{FE4552B0-E45C-49FB-B3E8-740CE14C017C}" dt="2022-11-23T10:37:45.469" v="566" actId="113"/>
          <ac:spMkLst>
            <pc:docMk/>
            <pc:sldMk cId="1183412808" sldId="266"/>
            <ac:spMk id="2" creationId="{B68B3E75-FD7B-B76C-DD0B-C04628B71548}"/>
          </ac:spMkLst>
        </pc:spChg>
        <pc:spChg chg="mod">
          <ac:chgData name="Aniket Khupte" userId="6c1723ed7e00557a" providerId="LiveId" clId="{FE4552B0-E45C-49FB-B3E8-740CE14C017C}" dt="2022-11-23T10:39:37.337" v="606" actId="20577"/>
          <ac:spMkLst>
            <pc:docMk/>
            <pc:sldMk cId="1183412808" sldId="266"/>
            <ac:spMk id="3" creationId="{F7F5D93D-162E-A3E8-9CCB-47FEEEFED144}"/>
          </ac:spMkLst>
        </pc:spChg>
      </pc:sldChg>
      <pc:sldChg chg="modSp new mod">
        <pc:chgData name="Aniket Khupte" userId="6c1723ed7e00557a" providerId="LiveId" clId="{FE4552B0-E45C-49FB-B3E8-740CE14C017C}" dt="2022-11-23T10:40:46.785" v="625" actId="255"/>
        <pc:sldMkLst>
          <pc:docMk/>
          <pc:sldMk cId="1712928671" sldId="267"/>
        </pc:sldMkLst>
        <pc:spChg chg="mod">
          <ac:chgData name="Aniket Khupte" userId="6c1723ed7e00557a" providerId="LiveId" clId="{FE4552B0-E45C-49FB-B3E8-740CE14C017C}" dt="2022-11-23T10:40:46.785" v="625" actId="255"/>
          <ac:spMkLst>
            <pc:docMk/>
            <pc:sldMk cId="1712928671" sldId="267"/>
            <ac:spMk id="2" creationId="{73D704DC-929F-6B28-6EF5-30E1382A8C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EC6-62B4-C61C-8192-68F6DA914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3362C5-1BF1-D06D-4984-871FD0D292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98FC56-01BD-4B38-CD41-BDE1DDA0E6D9}"/>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0956048A-7491-809B-90D5-791B24A6F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63141-E053-8516-3FD3-B3148489EB47}"/>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366864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CC75D-831E-355E-95D7-04E1041C36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F5DFF8-4CFE-1C17-4F6C-B3B7ABDD2D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84E38-E0EB-5882-8946-DB5935B1B1C2}"/>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8796BCDA-F7C1-607A-883F-C4861922D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31CB93-879D-0D75-9AE9-A8BA8F0E8C62}"/>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138106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EC03FE-0AF9-BD42-3450-F9CFC9829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4226C9-81F5-88A0-9913-17A3421298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0D7725-CAD7-53D9-348F-3BD272019E44}"/>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C7CAC5FE-4A8B-A7B1-59F6-BB8CD407CD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E5D8A4-196E-B62E-5D6F-968738C16749}"/>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293826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0B93-C583-1F56-04E0-3B87852886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A17453-BDA9-7DB1-1C99-6FB490043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4B428-B37A-C2C1-D246-7E2F930558A6}"/>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F41D0F75-5B4B-A067-0A6D-C22F09880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9AB9A-1AFD-4A2A-A013-97A5C2479ADE}"/>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292397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DBC8-C2DC-6BB7-695E-AF931AEF8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1FE633-2E73-BC88-5523-1FD5159B2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B054DC-90D2-58F7-C361-0C8184B7C46B}"/>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E36DC59D-2410-901C-7981-BF6A9927E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D20CF-0290-103D-8136-9A5D492F8968}"/>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3764501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61AB-9EB4-6622-5959-11B091AB7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E4E29-81CB-4BAC-77DC-B793160F71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6B5318-84AE-5B59-D78A-1AD832A0A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7B690B-0A84-00BD-01F0-4F014AF0854C}"/>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6" name="Footer Placeholder 5">
            <a:extLst>
              <a:ext uri="{FF2B5EF4-FFF2-40B4-BE49-F238E27FC236}">
                <a16:creationId xmlns:a16="http://schemas.microsoft.com/office/drawing/2014/main" id="{D49F8DE1-39CA-F30A-EF38-C1015193A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EF6934-2F6F-71A6-6FB3-146C58D9E3B3}"/>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50255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FBFF-88F9-6237-B4A4-5F199AB421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AB585E-1246-D1B9-E34D-453F91611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C3B317-B1EA-08AD-E300-7E6B4A016F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AAC056-CCA9-3A28-BF67-A7BBD6D45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F89B3B-E0F2-2783-0BBC-D8431A7A04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E74051-5FB0-445D-C741-7DB2AAF31892}"/>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8" name="Footer Placeholder 7">
            <a:extLst>
              <a:ext uri="{FF2B5EF4-FFF2-40B4-BE49-F238E27FC236}">
                <a16:creationId xmlns:a16="http://schemas.microsoft.com/office/drawing/2014/main" id="{325CA1DC-C9B7-18B6-9EAC-BC42622D46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F0F93F-0A66-A820-0127-6ADADD4EE1E8}"/>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13833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BBD-CAA3-D224-2CF7-5344AA433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6D794-D4AF-B4D1-B10A-DE1555232C01}"/>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4" name="Footer Placeholder 3">
            <a:extLst>
              <a:ext uri="{FF2B5EF4-FFF2-40B4-BE49-F238E27FC236}">
                <a16:creationId xmlns:a16="http://schemas.microsoft.com/office/drawing/2014/main" id="{3E92F719-3ADC-E1E5-36D3-FBAFAA26EF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FEBC2-0AD2-3751-F423-D0E92A4C4545}"/>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9058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D49BA-7E55-5C2C-36B0-22C7C8D3EB86}"/>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3" name="Footer Placeholder 2">
            <a:extLst>
              <a:ext uri="{FF2B5EF4-FFF2-40B4-BE49-F238E27FC236}">
                <a16:creationId xmlns:a16="http://schemas.microsoft.com/office/drawing/2014/main" id="{D42E0ED3-42AA-30F4-BA1E-0A5C3A4E1B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717614-8CE6-3D92-DC07-22F7E50D1CA6}"/>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366375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420B-29D0-DE41-078F-DA5B951C7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EF44CB-C547-8909-30B2-5059C0A1F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9E4131-E79D-F3E8-8383-4314254ED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E7245-18C2-86D7-AFA6-A0239C5B13C1}"/>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6" name="Footer Placeholder 5">
            <a:extLst>
              <a:ext uri="{FF2B5EF4-FFF2-40B4-BE49-F238E27FC236}">
                <a16:creationId xmlns:a16="http://schemas.microsoft.com/office/drawing/2014/main" id="{220D4900-4D7E-388D-3CEB-BFEBD6167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BD25E-BBBA-2649-0AE7-89F9F2E963C5}"/>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351125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59EE-5D4B-936D-A064-4AA4BDF2B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E9D2F9-A1B6-DCEC-A12B-4414EFE45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FE8437-AD41-454C-D7FB-3E5A7F91F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3AED1-2B6E-7457-DFF8-94E9B304AE08}"/>
              </a:ext>
            </a:extLst>
          </p:cNvPr>
          <p:cNvSpPr>
            <a:spLocks noGrp="1"/>
          </p:cNvSpPr>
          <p:nvPr>
            <p:ph type="dt" sz="half" idx="10"/>
          </p:nvPr>
        </p:nvSpPr>
        <p:spPr/>
        <p:txBody>
          <a:bodyPr/>
          <a:lstStyle/>
          <a:p>
            <a:fld id="{62B8B6E0-C344-4EC3-AEFE-31FDB55C0511}" type="datetimeFigureOut">
              <a:rPr lang="en-IN" smtClean="0"/>
              <a:t>23-11-2022</a:t>
            </a:fld>
            <a:endParaRPr lang="en-IN"/>
          </a:p>
        </p:txBody>
      </p:sp>
      <p:sp>
        <p:nvSpPr>
          <p:cNvPr id="6" name="Footer Placeholder 5">
            <a:extLst>
              <a:ext uri="{FF2B5EF4-FFF2-40B4-BE49-F238E27FC236}">
                <a16:creationId xmlns:a16="http://schemas.microsoft.com/office/drawing/2014/main" id="{FF33AF14-EF42-56B8-802B-99B182ED9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379DB-B42F-87E6-4A42-EA1E3E7C8712}"/>
              </a:ext>
            </a:extLst>
          </p:cNvPr>
          <p:cNvSpPr>
            <a:spLocks noGrp="1"/>
          </p:cNvSpPr>
          <p:nvPr>
            <p:ph type="sldNum" sz="quarter" idx="12"/>
          </p:nvPr>
        </p:nvSpPr>
        <p:spPr/>
        <p:txBody>
          <a:bodyPr/>
          <a:lstStyle/>
          <a:p>
            <a:fld id="{D0A6D0DF-3C48-4256-B257-17B88102711E}" type="slidenum">
              <a:rPr lang="en-IN" smtClean="0"/>
              <a:t>‹#›</a:t>
            </a:fld>
            <a:endParaRPr lang="en-IN"/>
          </a:p>
        </p:txBody>
      </p:sp>
    </p:spTree>
    <p:extLst>
      <p:ext uri="{BB962C8B-B14F-4D97-AF65-F5344CB8AC3E}">
        <p14:creationId xmlns:p14="http://schemas.microsoft.com/office/powerpoint/2010/main" val="207359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67606-1D6F-7789-3B8F-A670B1089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68078E-03E2-DA79-CB40-0B5664CD6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EA7C0A-B027-CE60-2AF6-00BB4148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8B6E0-C344-4EC3-AEFE-31FDB55C0511}" type="datetimeFigureOut">
              <a:rPr lang="en-IN" smtClean="0"/>
              <a:t>23-11-2022</a:t>
            </a:fld>
            <a:endParaRPr lang="en-IN"/>
          </a:p>
        </p:txBody>
      </p:sp>
      <p:sp>
        <p:nvSpPr>
          <p:cNvPr id="5" name="Footer Placeholder 4">
            <a:extLst>
              <a:ext uri="{FF2B5EF4-FFF2-40B4-BE49-F238E27FC236}">
                <a16:creationId xmlns:a16="http://schemas.microsoft.com/office/drawing/2014/main" id="{60FE928E-AC8D-B65D-40C1-8BAD203CF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7A1322-F587-25EE-46F5-BA6999C31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D0DF-3C48-4256-B257-17B88102711E}" type="slidenum">
              <a:rPr lang="en-IN" smtClean="0"/>
              <a:t>‹#›</a:t>
            </a:fld>
            <a:endParaRPr lang="en-IN"/>
          </a:p>
        </p:txBody>
      </p:sp>
    </p:spTree>
    <p:extLst>
      <p:ext uri="{BB962C8B-B14F-4D97-AF65-F5344CB8AC3E}">
        <p14:creationId xmlns:p14="http://schemas.microsoft.com/office/powerpoint/2010/main" val="1988571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view | Kubernetes">
            <a:extLst>
              <a:ext uri="{FF2B5EF4-FFF2-40B4-BE49-F238E27FC236}">
                <a16:creationId xmlns:a16="http://schemas.microsoft.com/office/drawing/2014/main" id="{1CB30DCB-1867-486E-C218-A59995263E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88" y="2111375"/>
            <a:ext cx="11003622" cy="2633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042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C92F-D916-36B9-792A-C8C3684203E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076537B3-5B43-7053-A79E-BB124FB4C1BF}"/>
              </a:ext>
            </a:extLst>
          </p:cNvPr>
          <p:cNvSpPr>
            <a:spLocks noGrp="1"/>
          </p:cNvSpPr>
          <p:nvPr>
            <p:ph idx="1"/>
          </p:nvPr>
        </p:nvSpPr>
        <p:spPr/>
        <p:txBody>
          <a:bodyPr/>
          <a:lstStyle/>
          <a:p>
            <a:r>
              <a:rPr lang="en-US" dirty="0"/>
              <a:t>Delete deployment</a:t>
            </a:r>
          </a:p>
          <a:p>
            <a:pPr marL="0" indent="0">
              <a:buNone/>
            </a:pPr>
            <a:r>
              <a:rPr lang="en-US" b="1" dirty="0"/>
              <a:t>   </a:t>
            </a:r>
            <a:r>
              <a:rPr lang="en-US" b="1" dirty="0" err="1"/>
              <a:t>kubectl</a:t>
            </a:r>
            <a:r>
              <a:rPr lang="en-US" b="1" dirty="0"/>
              <a:t> delete deploy dep1</a:t>
            </a:r>
          </a:p>
          <a:p>
            <a:pPr marL="0" indent="0">
              <a:buNone/>
            </a:pPr>
            <a:endParaRPr lang="en-US" b="1" dirty="0"/>
          </a:p>
          <a:p>
            <a:r>
              <a:rPr lang="en-US" dirty="0"/>
              <a:t>List all current pods</a:t>
            </a:r>
          </a:p>
          <a:p>
            <a:pPr marL="0" indent="0">
              <a:buNone/>
            </a:pPr>
            <a:r>
              <a:rPr lang="en-US" b="1" dirty="0"/>
              <a:t>   </a:t>
            </a:r>
            <a:r>
              <a:rPr lang="en-US" b="1" dirty="0" err="1"/>
              <a:t>kubectl</a:t>
            </a:r>
            <a:r>
              <a:rPr lang="en-US" b="1" dirty="0"/>
              <a:t> get pods</a:t>
            </a:r>
          </a:p>
          <a:p>
            <a:pPr marL="0" indent="0">
              <a:buNone/>
            </a:pPr>
            <a:endParaRPr lang="en-US" b="1" dirty="0"/>
          </a:p>
          <a:p>
            <a:r>
              <a:rPr lang="es-ES" dirty="0"/>
              <a:t>Describe </a:t>
            </a:r>
            <a:r>
              <a:rPr lang="es-ES" dirty="0" err="1"/>
              <a:t>pod</a:t>
            </a:r>
            <a:r>
              <a:rPr lang="es-ES" dirty="0"/>
              <a:t> </a:t>
            </a:r>
            <a:r>
              <a:rPr lang="es-ES" dirty="0" err="1"/>
              <a:t>names</a:t>
            </a:r>
            <a:endParaRPr lang="es-ES" dirty="0"/>
          </a:p>
          <a:p>
            <a:pPr marL="0" indent="0">
              <a:buNone/>
            </a:pPr>
            <a:r>
              <a:rPr lang="es-ES" b="1" dirty="0"/>
              <a:t>   </a:t>
            </a:r>
            <a:r>
              <a:rPr lang="es-ES" b="1" dirty="0" err="1"/>
              <a:t>kubectl</a:t>
            </a:r>
            <a:r>
              <a:rPr lang="es-ES" b="1" dirty="0"/>
              <a:t> describe </a:t>
            </a:r>
            <a:r>
              <a:rPr lang="es-ES" b="1" dirty="0" err="1"/>
              <a:t>pod</a:t>
            </a:r>
            <a:r>
              <a:rPr lang="es-ES" b="1" dirty="0"/>
              <a:t> </a:t>
            </a:r>
            <a:r>
              <a:rPr lang="es-ES" b="1" dirty="0" err="1"/>
              <a:t>pod-mysql</a:t>
            </a:r>
            <a:endParaRPr lang="en-IN" b="1" dirty="0"/>
          </a:p>
        </p:txBody>
      </p:sp>
    </p:spTree>
    <p:extLst>
      <p:ext uri="{BB962C8B-B14F-4D97-AF65-F5344CB8AC3E}">
        <p14:creationId xmlns:p14="http://schemas.microsoft.com/office/powerpoint/2010/main" val="401582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3E75-FD7B-B76C-DD0B-C04628B7154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F7F5D93D-162E-A3E8-9CCB-47FEEEFED144}"/>
              </a:ext>
            </a:extLst>
          </p:cNvPr>
          <p:cNvSpPr>
            <a:spLocks noGrp="1"/>
          </p:cNvSpPr>
          <p:nvPr>
            <p:ph idx="1"/>
          </p:nvPr>
        </p:nvSpPr>
        <p:spPr/>
        <p:txBody>
          <a:bodyPr/>
          <a:lstStyle/>
          <a:p>
            <a:r>
              <a:rPr lang="pl-PL" dirty="0"/>
              <a:t>Deletes a pod</a:t>
            </a:r>
          </a:p>
          <a:p>
            <a:pPr marL="0" indent="0">
              <a:buNone/>
            </a:pPr>
            <a:r>
              <a:rPr lang="en-IN" dirty="0"/>
              <a:t>   </a:t>
            </a:r>
            <a:r>
              <a:rPr lang="pl-PL" b="1" dirty="0"/>
              <a:t>kubectl delete po</a:t>
            </a:r>
            <a:r>
              <a:rPr lang="en-IN" b="1" dirty="0"/>
              <a:t>d pod-</a:t>
            </a:r>
            <a:r>
              <a:rPr lang="en-IN" b="1" dirty="0" err="1"/>
              <a:t>mysql</a:t>
            </a:r>
            <a:endParaRPr lang="en-IN" b="1" dirty="0"/>
          </a:p>
          <a:p>
            <a:pPr marL="0" indent="0">
              <a:buNone/>
            </a:pPr>
            <a:endParaRPr lang="en-IN" b="1" dirty="0"/>
          </a:p>
          <a:p>
            <a:r>
              <a:rPr lang="en-US" dirty="0"/>
              <a:t>Lists Services</a:t>
            </a:r>
          </a:p>
          <a:p>
            <a:pPr marL="0" indent="0">
              <a:buNone/>
            </a:pPr>
            <a:r>
              <a:rPr lang="en-US" b="1" dirty="0"/>
              <a:t>   </a:t>
            </a:r>
            <a:r>
              <a:rPr lang="en-US" b="1" dirty="0" err="1"/>
              <a:t>kubectl</a:t>
            </a:r>
            <a:r>
              <a:rPr lang="en-US" b="1" dirty="0"/>
              <a:t> get svc</a:t>
            </a:r>
          </a:p>
          <a:p>
            <a:pPr marL="0" indent="0">
              <a:buNone/>
            </a:pPr>
            <a:endParaRPr lang="en-US" b="1" dirty="0"/>
          </a:p>
          <a:p>
            <a:r>
              <a:rPr lang="en-US" dirty="0"/>
              <a:t>Shows a service name</a:t>
            </a:r>
          </a:p>
          <a:p>
            <a:pPr marL="0" indent="0">
              <a:buNone/>
            </a:pPr>
            <a:r>
              <a:rPr lang="en-US" b="1" dirty="0"/>
              <a:t>   </a:t>
            </a:r>
            <a:r>
              <a:rPr lang="en-US" b="1" dirty="0" err="1"/>
              <a:t>kubectl</a:t>
            </a:r>
            <a:r>
              <a:rPr lang="en-US" b="1" dirty="0"/>
              <a:t> describe svc&lt;name&gt;</a:t>
            </a:r>
            <a:endParaRPr lang="en-IN" b="1" dirty="0"/>
          </a:p>
        </p:txBody>
      </p:sp>
    </p:spTree>
    <p:extLst>
      <p:ext uri="{BB962C8B-B14F-4D97-AF65-F5344CB8AC3E}">
        <p14:creationId xmlns:p14="http://schemas.microsoft.com/office/powerpoint/2010/main" val="118341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04DC-929F-6B28-6EF5-30E1382A8CF4}"/>
              </a:ext>
            </a:extLst>
          </p:cNvPr>
          <p:cNvSpPr>
            <a:spLocks noGrp="1"/>
          </p:cNvSpPr>
          <p:nvPr>
            <p:ph type="title"/>
          </p:nvPr>
        </p:nvSpPr>
        <p:spPr>
          <a:xfrm>
            <a:off x="838200" y="2766218"/>
            <a:ext cx="10515600" cy="1325563"/>
          </a:xfrm>
        </p:spPr>
        <p:txBody>
          <a:bodyPr>
            <a:normAutofit/>
          </a:bodyPr>
          <a:lstStyle/>
          <a:p>
            <a:pPr algn="ctr"/>
            <a:r>
              <a:rPr lang="en-IN" sz="66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71292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E662-F5EB-C166-08A7-0CF8E0CB17B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Kubernetes:</a:t>
            </a:r>
          </a:p>
        </p:txBody>
      </p:sp>
      <p:sp>
        <p:nvSpPr>
          <p:cNvPr id="3" name="Content Placeholder 2">
            <a:extLst>
              <a:ext uri="{FF2B5EF4-FFF2-40B4-BE49-F238E27FC236}">
                <a16:creationId xmlns:a16="http://schemas.microsoft.com/office/drawing/2014/main" id="{C4F064EB-6606-1C10-D9D2-321C6D1F104A}"/>
              </a:ext>
            </a:extLst>
          </p:cNvPr>
          <p:cNvSpPr>
            <a:spLocks noGrp="1"/>
          </p:cNvSpPr>
          <p:nvPr>
            <p:ph idx="1"/>
          </p:nvPr>
        </p:nvSpPr>
        <p:spPr/>
        <p:txBody>
          <a:bodyPr/>
          <a:lstStyle/>
          <a:p>
            <a:r>
              <a:rPr lang="en-US" dirty="0"/>
              <a:t>Kubernetes is an open-source container orchestration platform that automates many manual processes in deploying, managing, and scaling containerized applications.</a:t>
            </a:r>
          </a:p>
          <a:p>
            <a:endParaRPr lang="en-US" dirty="0"/>
          </a:p>
          <a:p>
            <a:r>
              <a:rPr lang="en-US" dirty="0"/>
              <a:t>In simple words, Kubernetes is a container management tool or a container orchestration tool.</a:t>
            </a:r>
          </a:p>
          <a:p>
            <a:endParaRPr lang="en-US" dirty="0"/>
          </a:p>
          <a:p>
            <a:r>
              <a:rPr lang="en-IN" dirty="0"/>
              <a:t>It is written in Golang.</a:t>
            </a:r>
          </a:p>
        </p:txBody>
      </p:sp>
    </p:spTree>
    <p:extLst>
      <p:ext uri="{BB962C8B-B14F-4D97-AF65-F5344CB8AC3E}">
        <p14:creationId xmlns:p14="http://schemas.microsoft.com/office/powerpoint/2010/main" val="650184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1B89-5AAD-E785-996D-AF8017F47A41}"/>
              </a:ext>
            </a:extLst>
          </p:cNvPr>
          <p:cNvSpPr>
            <a:spLocks noGrp="1"/>
          </p:cNvSpPr>
          <p:nvPr>
            <p:ph type="title"/>
          </p:nvPr>
        </p:nvSpPr>
        <p:spPr>
          <a:xfrm>
            <a:off x="838200" y="2766218"/>
            <a:ext cx="10515600" cy="1325563"/>
          </a:xfrm>
        </p:spPr>
        <p:txBody>
          <a:bodyPr/>
          <a:lstStyle/>
          <a:p>
            <a:pPr algn="ctr"/>
            <a:r>
              <a:rPr lang="en-IN" b="1" dirty="0">
                <a:latin typeface="Times New Roman" panose="02020603050405020304" pitchFamily="18" charset="0"/>
                <a:cs typeface="Times New Roman" panose="02020603050405020304" pitchFamily="18" charset="0"/>
              </a:rPr>
              <a:t>The Architecture of Kubernetes</a:t>
            </a:r>
            <a:endParaRPr lang="en-IN" dirty="0"/>
          </a:p>
        </p:txBody>
      </p:sp>
    </p:spTree>
    <p:extLst>
      <p:ext uri="{BB962C8B-B14F-4D97-AF65-F5344CB8AC3E}">
        <p14:creationId xmlns:p14="http://schemas.microsoft.com/office/powerpoint/2010/main" val="116303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B420-6CF8-F5E3-B48E-774F9541731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Node:</a:t>
            </a:r>
          </a:p>
        </p:txBody>
      </p:sp>
      <p:sp>
        <p:nvSpPr>
          <p:cNvPr id="3" name="Content Placeholder 2">
            <a:extLst>
              <a:ext uri="{FF2B5EF4-FFF2-40B4-BE49-F238E27FC236}">
                <a16:creationId xmlns:a16="http://schemas.microsoft.com/office/drawing/2014/main" id="{A05AEEA4-9529-E6EB-7573-8622C51338F4}"/>
              </a:ext>
            </a:extLst>
          </p:cNvPr>
          <p:cNvSpPr>
            <a:spLocks noGrp="1"/>
          </p:cNvSpPr>
          <p:nvPr>
            <p:ph idx="1"/>
          </p:nvPr>
        </p:nvSpPr>
        <p:spPr/>
        <p:txBody>
          <a:bodyPr>
            <a:normAutofit fontScale="92500" lnSpcReduction="20000"/>
          </a:bodyPr>
          <a:lstStyle/>
          <a:p>
            <a:r>
              <a:rPr lang="en-US" dirty="0"/>
              <a:t>A Node is a worker machine in Kubernetes and may be either a virtual or a physical machine, depending on the cluster.</a:t>
            </a:r>
          </a:p>
          <a:p>
            <a:endParaRPr lang="en-US" dirty="0"/>
          </a:p>
          <a:p>
            <a:r>
              <a:rPr lang="en-US" dirty="0"/>
              <a:t>Each Node is managed by the control plane.</a:t>
            </a:r>
          </a:p>
          <a:p>
            <a:endParaRPr lang="en-US" dirty="0"/>
          </a:p>
          <a:p>
            <a:r>
              <a:rPr lang="en-US" dirty="0"/>
              <a:t>A Node can have multiple pods, and the Kubernetes control plane automatically handles scheduling the pods across the Nodes in the cluster.</a:t>
            </a:r>
          </a:p>
          <a:p>
            <a:pPr marL="0" indent="0">
              <a:buNone/>
            </a:pPr>
            <a:endParaRPr lang="en-US" dirty="0"/>
          </a:p>
          <a:p>
            <a:r>
              <a:rPr lang="en-US" dirty="0"/>
              <a:t>There are two types of nodes:</a:t>
            </a:r>
          </a:p>
          <a:p>
            <a:pPr marL="514350" indent="-514350">
              <a:buFont typeface="+mj-lt"/>
              <a:buAutoNum type="arabicPeriod"/>
            </a:pPr>
            <a:r>
              <a:rPr lang="en-US" dirty="0"/>
              <a:t>Master Node</a:t>
            </a:r>
          </a:p>
          <a:p>
            <a:pPr marL="514350" indent="-514350">
              <a:buFont typeface="+mj-lt"/>
              <a:buAutoNum type="arabicPeriod"/>
            </a:pPr>
            <a:r>
              <a:rPr lang="en-US" dirty="0"/>
              <a:t>Worker Node</a:t>
            </a:r>
            <a:endParaRPr lang="en-IN" dirty="0"/>
          </a:p>
        </p:txBody>
      </p:sp>
    </p:spTree>
    <p:extLst>
      <p:ext uri="{BB962C8B-B14F-4D97-AF65-F5344CB8AC3E}">
        <p14:creationId xmlns:p14="http://schemas.microsoft.com/office/powerpoint/2010/main" val="752567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F209-2E8B-1750-BB44-1F313FEDCE2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MASTER NODE:</a:t>
            </a:r>
          </a:p>
        </p:txBody>
      </p:sp>
      <p:sp>
        <p:nvSpPr>
          <p:cNvPr id="3" name="Content Placeholder 2">
            <a:extLst>
              <a:ext uri="{FF2B5EF4-FFF2-40B4-BE49-F238E27FC236}">
                <a16:creationId xmlns:a16="http://schemas.microsoft.com/office/drawing/2014/main" id="{4AE4BDEE-6EE2-7398-B8C8-13A4D7FF42D2}"/>
              </a:ext>
            </a:extLst>
          </p:cNvPr>
          <p:cNvSpPr>
            <a:spLocks noGrp="1"/>
          </p:cNvSpPr>
          <p:nvPr>
            <p:ph idx="1"/>
          </p:nvPr>
        </p:nvSpPr>
        <p:spPr/>
        <p:txBody>
          <a:bodyPr>
            <a:normAutofit fontScale="85000" lnSpcReduction="10000"/>
          </a:bodyPr>
          <a:lstStyle/>
          <a:p>
            <a:r>
              <a:rPr lang="en-US" dirty="0"/>
              <a:t>The master node is responsible for running several Kubernetes processes that are necessary to run and manage the cluster properly.</a:t>
            </a:r>
          </a:p>
          <a:p>
            <a:endParaRPr lang="en-US" dirty="0"/>
          </a:p>
          <a:p>
            <a:r>
              <a:rPr lang="en-US" dirty="0"/>
              <a:t>A master node has the following components to help manage worker nodes:</a:t>
            </a:r>
          </a:p>
          <a:p>
            <a:pPr marL="0" indent="0">
              <a:buNone/>
            </a:pPr>
            <a:r>
              <a:rPr lang="en-US" b="1" dirty="0"/>
              <a:t>1: API Server </a:t>
            </a:r>
            <a:r>
              <a:rPr lang="en-US" dirty="0"/>
              <a:t>– </a:t>
            </a:r>
          </a:p>
          <a:p>
            <a:r>
              <a:rPr lang="en-US" dirty="0"/>
              <a:t>Acts as the front end of the cluster. All external communication to the cluster is via the API Server.</a:t>
            </a:r>
          </a:p>
          <a:p>
            <a:pPr marL="514350" indent="-514350">
              <a:buFont typeface="+mj-lt"/>
              <a:buAutoNum type="arabicPeriod"/>
            </a:pPr>
            <a:endParaRPr lang="en-US" dirty="0"/>
          </a:p>
          <a:p>
            <a:pPr marL="0" indent="0">
              <a:buNone/>
            </a:pPr>
            <a:r>
              <a:rPr lang="en-US" b="1" dirty="0"/>
              <a:t>2: Scheduler</a:t>
            </a:r>
            <a:r>
              <a:rPr lang="en-US" dirty="0"/>
              <a:t> – </a:t>
            </a:r>
          </a:p>
          <a:p>
            <a:r>
              <a:rPr lang="en-US" dirty="0"/>
              <a:t>The scheduler ensures proper pod placement on the worker nodes based on several factors such as the available resources and the current load on the cluster.</a:t>
            </a:r>
            <a:endParaRPr lang="en-IN" dirty="0"/>
          </a:p>
        </p:txBody>
      </p:sp>
    </p:spTree>
    <p:extLst>
      <p:ext uri="{BB962C8B-B14F-4D97-AF65-F5344CB8AC3E}">
        <p14:creationId xmlns:p14="http://schemas.microsoft.com/office/powerpoint/2010/main" val="121541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42E7-2B0E-DB99-D635-BB8BF316015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3B3FA2CE-510D-157D-1D72-323DE0DC17AA}"/>
              </a:ext>
            </a:extLst>
          </p:cNvPr>
          <p:cNvSpPr>
            <a:spLocks noGrp="1"/>
          </p:cNvSpPr>
          <p:nvPr>
            <p:ph idx="1"/>
          </p:nvPr>
        </p:nvSpPr>
        <p:spPr/>
        <p:txBody>
          <a:bodyPr>
            <a:normAutofit lnSpcReduction="10000"/>
          </a:bodyPr>
          <a:lstStyle/>
          <a:p>
            <a:pPr marL="0" indent="0">
              <a:buNone/>
            </a:pPr>
            <a:r>
              <a:rPr lang="en-US" dirty="0"/>
              <a:t>3: </a:t>
            </a:r>
            <a:r>
              <a:rPr lang="en-US" b="1" dirty="0"/>
              <a:t>Controller Manager </a:t>
            </a:r>
            <a:r>
              <a:rPr lang="en-US" dirty="0"/>
              <a:t>– </a:t>
            </a:r>
          </a:p>
          <a:p>
            <a:r>
              <a:rPr lang="en-US" dirty="0"/>
              <a:t>This keeps track of the state of the cluster. It keeps an eye on the cluster and checks whether a node needs to be repaired or restarted.</a:t>
            </a:r>
          </a:p>
          <a:p>
            <a:pPr marL="0" indent="0">
              <a:buNone/>
            </a:pPr>
            <a:endParaRPr lang="en-US" dirty="0"/>
          </a:p>
          <a:p>
            <a:pPr marL="0" indent="0">
              <a:buNone/>
            </a:pPr>
            <a:r>
              <a:rPr lang="en-US" dirty="0"/>
              <a:t>4: </a:t>
            </a:r>
            <a:r>
              <a:rPr lang="en-US" b="1" dirty="0" err="1"/>
              <a:t>Etcd</a:t>
            </a:r>
            <a:r>
              <a:rPr lang="en-US" dirty="0"/>
              <a:t> – </a:t>
            </a:r>
          </a:p>
          <a:p>
            <a:r>
              <a:rPr lang="en-US" dirty="0"/>
              <a:t>Kubernetes uses </a:t>
            </a:r>
            <a:r>
              <a:rPr lang="en-US" dirty="0" err="1"/>
              <a:t>etcd</a:t>
            </a:r>
            <a:r>
              <a:rPr lang="en-US" dirty="0"/>
              <a:t> to store all its data – its configuration data, its state, and its metadata. Kubernetes is a distributed system, so it needs a distributed data store like </a:t>
            </a:r>
            <a:r>
              <a:rPr lang="en-US" dirty="0" err="1"/>
              <a:t>etcd</a:t>
            </a:r>
            <a:r>
              <a:rPr lang="en-US" dirty="0"/>
              <a:t>. </a:t>
            </a:r>
          </a:p>
          <a:p>
            <a:r>
              <a:rPr lang="en-US" dirty="0" err="1"/>
              <a:t>Etcd</a:t>
            </a:r>
            <a:r>
              <a:rPr lang="en-US" dirty="0"/>
              <a:t> lets any of the nodes in the Kubernetes cluster read and write data.</a:t>
            </a:r>
            <a:endParaRPr lang="en-IN" dirty="0"/>
          </a:p>
        </p:txBody>
      </p:sp>
    </p:spTree>
    <p:extLst>
      <p:ext uri="{BB962C8B-B14F-4D97-AF65-F5344CB8AC3E}">
        <p14:creationId xmlns:p14="http://schemas.microsoft.com/office/powerpoint/2010/main" val="237502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9BD1-9314-8C48-E125-5D0F57AACF2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WORKER NODE:</a:t>
            </a:r>
          </a:p>
        </p:txBody>
      </p:sp>
      <p:sp>
        <p:nvSpPr>
          <p:cNvPr id="3" name="Content Placeholder 2">
            <a:extLst>
              <a:ext uri="{FF2B5EF4-FFF2-40B4-BE49-F238E27FC236}">
                <a16:creationId xmlns:a16="http://schemas.microsoft.com/office/drawing/2014/main" id="{276664BE-2E0D-7882-A795-E626FD8EFF21}"/>
              </a:ext>
            </a:extLst>
          </p:cNvPr>
          <p:cNvSpPr>
            <a:spLocks noGrp="1"/>
          </p:cNvSpPr>
          <p:nvPr>
            <p:ph idx="1"/>
          </p:nvPr>
        </p:nvSpPr>
        <p:spPr/>
        <p:txBody>
          <a:bodyPr>
            <a:normAutofit fontScale="77500" lnSpcReduction="20000"/>
          </a:bodyPr>
          <a:lstStyle/>
          <a:p>
            <a:r>
              <a:rPr lang="en-US" dirty="0"/>
              <a:t>The worker nodes are part of the Kubernetes clusters which actually execute the containers and applications on them.</a:t>
            </a:r>
          </a:p>
          <a:p>
            <a:endParaRPr lang="en-US" dirty="0"/>
          </a:p>
          <a:p>
            <a:r>
              <a:rPr lang="en-US" dirty="0"/>
              <a:t>They have two main components, the </a:t>
            </a:r>
            <a:r>
              <a:rPr lang="en-US" dirty="0" err="1"/>
              <a:t>Kubelet</a:t>
            </a:r>
            <a:r>
              <a:rPr lang="en-US" dirty="0"/>
              <a:t> Service and the </a:t>
            </a:r>
            <a:r>
              <a:rPr lang="en-US" dirty="0" err="1"/>
              <a:t>Kube</a:t>
            </a:r>
            <a:r>
              <a:rPr lang="en-US" dirty="0"/>
              <a:t>-proxy Service:</a:t>
            </a:r>
          </a:p>
          <a:p>
            <a:pPr marL="0" indent="0">
              <a:buNone/>
            </a:pPr>
            <a:r>
              <a:rPr lang="en-US" b="1" dirty="0"/>
              <a:t>1: </a:t>
            </a:r>
            <a:r>
              <a:rPr lang="en-US" b="1" dirty="0" err="1"/>
              <a:t>Kubelet</a:t>
            </a:r>
            <a:r>
              <a:rPr lang="en-US" b="1" dirty="0"/>
              <a:t> Service </a:t>
            </a:r>
            <a:r>
              <a:rPr lang="en-US" dirty="0"/>
              <a:t>–</a:t>
            </a:r>
          </a:p>
          <a:p>
            <a:r>
              <a:rPr lang="en-US" dirty="0"/>
              <a:t>Each worker node has a </a:t>
            </a:r>
            <a:r>
              <a:rPr lang="en-US" dirty="0" err="1"/>
              <a:t>Kubelet</a:t>
            </a:r>
            <a:r>
              <a:rPr lang="en-US" dirty="0"/>
              <a:t> process running on it that allows the cluster to talk to each other and execute some tasks on the worker nodes, such as running application processes. It listens for instructions from the API Server and manages containers running on the node.</a:t>
            </a:r>
          </a:p>
          <a:p>
            <a:pPr marL="0" indent="0">
              <a:buNone/>
            </a:pPr>
            <a:endParaRPr lang="en-US" dirty="0"/>
          </a:p>
          <a:p>
            <a:pPr marL="0" indent="0">
              <a:buNone/>
            </a:pPr>
            <a:r>
              <a:rPr lang="en-US" b="1" dirty="0"/>
              <a:t>2: </a:t>
            </a:r>
            <a:r>
              <a:rPr lang="en-US" b="1" dirty="0" err="1"/>
              <a:t>Kube</a:t>
            </a:r>
            <a:r>
              <a:rPr lang="en-US" b="1" dirty="0"/>
              <a:t>-proxy Service – </a:t>
            </a:r>
          </a:p>
          <a:p>
            <a:r>
              <a:rPr lang="en-US" dirty="0"/>
              <a:t>The </a:t>
            </a:r>
            <a:r>
              <a:rPr lang="en-US" dirty="0" err="1"/>
              <a:t>Kube</a:t>
            </a:r>
            <a:r>
              <a:rPr lang="en-US" dirty="0"/>
              <a:t>-Proxy Service is responsible for enabling communication between services within the cluster.</a:t>
            </a:r>
            <a:endParaRPr lang="en-IN" dirty="0"/>
          </a:p>
        </p:txBody>
      </p:sp>
    </p:spTree>
    <p:extLst>
      <p:ext uri="{BB962C8B-B14F-4D97-AF65-F5344CB8AC3E}">
        <p14:creationId xmlns:p14="http://schemas.microsoft.com/office/powerpoint/2010/main" val="128715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B2D9-590A-EF18-439F-592F9DE5BD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POD:</a:t>
            </a:r>
          </a:p>
        </p:txBody>
      </p:sp>
      <p:sp>
        <p:nvSpPr>
          <p:cNvPr id="3" name="Content Placeholder 2">
            <a:extLst>
              <a:ext uri="{FF2B5EF4-FFF2-40B4-BE49-F238E27FC236}">
                <a16:creationId xmlns:a16="http://schemas.microsoft.com/office/drawing/2014/main" id="{B195638E-984E-C23C-20DD-7151A2DEF161}"/>
              </a:ext>
            </a:extLst>
          </p:cNvPr>
          <p:cNvSpPr>
            <a:spLocks noGrp="1"/>
          </p:cNvSpPr>
          <p:nvPr>
            <p:ph idx="1"/>
          </p:nvPr>
        </p:nvSpPr>
        <p:spPr/>
        <p:txBody>
          <a:bodyPr/>
          <a:lstStyle/>
          <a:p>
            <a:r>
              <a:rPr lang="en-US" dirty="0"/>
              <a:t>A Pod is a collection of containers and their storage inside a node of a Kubernetes cluster. </a:t>
            </a:r>
          </a:p>
          <a:p>
            <a:endParaRPr lang="en-US" dirty="0"/>
          </a:p>
          <a:p>
            <a:r>
              <a:rPr lang="en-US" dirty="0"/>
              <a:t>It is possible to create a pod with multiple containers inside it.</a:t>
            </a:r>
          </a:p>
          <a:p>
            <a:pPr marL="0" indent="0">
              <a:buNone/>
            </a:pPr>
            <a:endParaRPr lang="en-US" dirty="0"/>
          </a:p>
          <a:p>
            <a:r>
              <a:rPr lang="en-US" dirty="0"/>
              <a:t>For example, keeping a database container and data container in the same pod.</a:t>
            </a:r>
            <a:endParaRPr lang="en-IN" dirty="0"/>
          </a:p>
        </p:txBody>
      </p:sp>
    </p:spTree>
    <p:extLst>
      <p:ext uri="{BB962C8B-B14F-4D97-AF65-F5344CB8AC3E}">
        <p14:creationId xmlns:p14="http://schemas.microsoft.com/office/powerpoint/2010/main" val="349696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50F2-CFBD-D56D-6A9F-F6240194A92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Commands for Kubernetes:</a:t>
            </a:r>
          </a:p>
        </p:txBody>
      </p:sp>
      <p:sp>
        <p:nvSpPr>
          <p:cNvPr id="3" name="Content Placeholder 2">
            <a:extLst>
              <a:ext uri="{FF2B5EF4-FFF2-40B4-BE49-F238E27FC236}">
                <a16:creationId xmlns:a16="http://schemas.microsoft.com/office/drawing/2014/main" id="{E864DC86-6551-2FA3-785C-A6F2A9E40F75}"/>
              </a:ext>
            </a:extLst>
          </p:cNvPr>
          <p:cNvSpPr>
            <a:spLocks noGrp="1"/>
          </p:cNvSpPr>
          <p:nvPr>
            <p:ph idx="1"/>
          </p:nvPr>
        </p:nvSpPr>
        <p:spPr/>
        <p:txBody>
          <a:bodyPr/>
          <a:lstStyle/>
          <a:p>
            <a:r>
              <a:rPr lang="en-IN" dirty="0"/>
              <a:t>Get version-related information</a:t>
            </a:r>
          </a:p>
          <a:p>
            <a:pPr marL="0" indent="0">
              <a:buNone/>
            </a:pPr>
            <a:r>
              <a:rPr lang="en-IN" i="1" dirty="0"/>
              <a:t>   </a:t>
            </a:r>
            <a:r>
              <a:rPr lang="en-IN" b="1" i="1" dirty="0" err="1"/>
              <a:t>kubectl</a:t>
            </a:r>
            <a:r>
              <a:rPr lang="en-IN" b="1" i="1" dirty="0"/>
              <a:t> version</a:t>
            </a:r>
          </a:p>
          <a:p>
            <a:pPr marL="0" indent="0">
              <a:buNone/>
            </a:pPr>
            <a:endParaRPr lang="en-IN" i="1" dirty="0"/>
          </a:p>
          <a:p>
            <a:r>
              <a:rPr lang="en-US" dirty="0"/>
              <a:t>Get configuration details</a:t>
            </a:r>
          </a:p>
          <a:p>
            <a:pPr marL="0" indent="0">
              <a:buNone/>
            </a:pPr>
            <a:r>
              <a:rPr lang="en-US" b="1" i="1" dirty="0"/>
              <a:t>   </a:t>
            </a:r>
            <a:r>
              <a:rPr lang="en-US" b="1" i="1" dirty="0" err="1"/>
              <a:t>kubectl</a:t>
            </a:r>
            <a:r>
              <a:rPr lang="en-US" b="1" i="1" dirty="0"/>
              <a:t> config view</a:t>
            </a:r>
          </a:p>
          <a:p>
            <a:pPr marL="0" indent="0">
              <a:buNone/>
            </a:pPr>
            <a:endParaRPr lang="en-US" b="1" i="1" dirty="0"/>
          </a:p>
          <a:p>
            <a:r>
              <a:rPr lang="en-US" dirty="0"/>
              <a:t>Create Deployment</a:t>
            </a:r>
          </a:p>
          <a:p>
            <a:pPr marL="0" indent="0">
              <a:buNone/>
            </a:pPr>
            <a:r>
              <a:rPr lang="en-US" b="1" i="1" dirty="0"/>
              <a:t>   </a:t>
            </a:r>
            <a:r>
              <a:rPr lang="en-US" b="1" i="1" dirty="0" err="1"/>
              <a:t>kubectl</a:t>
            </a:r>
            <a:r>
              <a:rPr lang="en-US" b="1" i="1" dirty="0"/>
              <a:t> create deployment dep1 --image=</a:t>
            </a:r>
            <a:r>
              <a:rPr lang="en-US" b="1" i="1" dirty="0" err="1"/>
              <a:t>mysql</a:t>
            </a:r>
            <a:endParaRPr lang="en-IN" b="1" i="1" dirty="0"/>
          </a:p>
          <a:p>
            <a:pPr marL="457200" lvl="1" indent="0">
              <a:buNone/>
            </a:pPr>
            <a:endParaRPr lang="en-IN" i="1" dirty="0"/>
          </a:p>
          <a:p>
            <a:pPr marL="457200" lvl="1" indent="0">
              <a:buNone/>
            </a:pPr>
            <a:endParaRPr lang="en-IN" i="1" dirty="0"/>
          </a:p>
        </p:txBody>
      </p:sp>
    </p:spTree>
    <p:extLst>
      <p:ext uri="{BB962C8B-B14F-4D97-AF65-F5344CB8AC3E}">
        <p14:creationId xmlns:p14="http://schemas.microsoft.com/office/powerpoint/2010/main" val="281273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547</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Kubernetes:</vt:lpstr>
      <vt:lpstr>The Architecture of Kubernetes</vt:lpstr>
      <vt:lpstr>Node:</vt:lpstr>
      <vt:lpstr>MASTER NODE:</vt:lpstr>
      <vt:lpstr>Continue:</vt:lpstr>
      <vt:lpstr>WORKER NODE:</vt:lpstr>
      <vt:lpstr>POD:</vt:lpstr>
      <vt:lpstr>Commands for Kubernetes:</vt:lpstr>
      <vt:lpstr>Continue:</vt:lpstr>
      <vt:lpstr>Continue: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Khupte</dc:creator>
  <cp:lastModifiedBy>Aniket Khupte</cp:lastModifiedBy>
  <cp:revision>1</cp:revision>
  <dcterms:created xsi:type="dcterms:W3CDTF">2022-11-23T10:09:14Z</dcterms:created>
  <dcterms:modified xsi:type="dcterms:W3CDTF">2022-11-23T10:40:49Z</dcterms:modified>
</cp:coreProperties>
</file>