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59" r:id="rId3"/>
    <p:sldId id="261" r:id="rId4"/>
    <p:sldId id="283" r:id="rId5"/>
    <p:sldId id="284" r:id="rId6"/>
    <p:sldId id="285" r:id="rId7"/>
    <p:sldId id="286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right.com/posts/6416/kubernetes-intr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Vishal S. Pimple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391" t="5500" r="5876" b="-1791"/>
          <a:stretch/>
        </p:blipFill>
        <p:spPr>
          <a:xfrm>
            <a:off x="6407460" y="19390"/>
            <a:ext cx="5044839" cy="5795197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B494D-C453-5356-2A2D-4D2DFF84288B}"/>
              </a:ext>
            </a:extLst>
          </p:cNvPr>
          <p:cNvSpPr txBox="1"/>
          <p:nvPr/>
        </p:nvSpPr>
        <p:spPr>
          <a:xfrm>
            <a:off x="7815470" y="6018401"/>
            <a:ext cx="4376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blog.toright.com/posts/6416/kubernetes-intro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1FF27201-0E9F-D635-0E5C-F15647AC23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ED2F71-38F0-9C7C-ECAF-C8C17EA6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0550AE-BD8B-AE22-FAF7-7ED00F47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Kubernetes, also known as K8s, is an open-source system for automating deployment, scaling, and management of containerized applications.</a:t>
            </a:r>
          </a:p>
          <a:p>
            <a:endParaRPr lang="en-US" dirty="0"/>
          </a:p>
          <a:p>
            <a:r>
              <a:rPr lang="en-US" dirty="0"/>
              <a:t>Modern software is increasingly run as fleets of containers, sometimes called microservices. A complete application may comprise many containers, all needing to work together in specific ways. Kubernetes is software that turns a collection of physical or virtual hosts (servers) into a platform that: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Features: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4A8D-63DB-6F06-D7BF-B245D845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565656"/>
                </a:solidFill>
                <a:effectLst/>
                <a:latin typeface="metropolislight"/>
              </a:rPr>
              <a:t>Auto-scaling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. Automatically scale containerized applications and their resources up or down based on usage</a:t>
            </a:r>
          </a:p>
          <a:p>
            <a:r>
              <a:rPr lang="en-US" b="1" i="0" dirty="0">
                <a:solidFill>
                  <a:srgbClr val="565656"/>
                </a:solidFill>
                <a:effectLst/>
                <a:latin typeface="metropolislight"/>
              </a:rPr>
              <a:t>Resilience and self-healing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. Auto placement, auto restart, auto replication and auto scaling provide application self-healing</a:t>
            </a:r>
          </a:p>
          <a:p>
            <a:r>
              <a:rPr lang="en-US" b="1" i="0" dirty="0">
                <a:solidFill>
                  <a:srgbClr val="565656"/>
                </a:solidFill>
                <a:effectLst/>
                <a:latin typeface="metropolislight"/>
              </a:rPr>
              <a:t>Persistent storage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. Ability to mount and add storage dynamically</a:t>
            </a:r>
          </a:p>
          <a:p>
            <a:r>
              <a:rPr lang="en-US" b="1" i="0" dirty="0">
                <a:solidFill>
                  <a:srgbClr val="565656"/>
                </a:solidFill>
                <a:effectLst/>
                <a:latin typeface="metropolislight"/>
              </a:rPr>
              <a:t>Load balancing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. Kubernetes supports a variety of internal and external load balancing options to address diverse needs</a:t>
            </a:r>
          </a:p>
          <a:p>
            <a:r>
              <a:rPr lang="en-US" b="1" i="0" dirty="0">
                <a:solidFill>
                  <a:srgbClr val="565656"/>
                </a:solidFill>
                <a:effectLst/>
                <a:latin typeface="metropolislight"/>
              </a:rPr>
              <a:t>Horizontal </a:t>
            </a:r>
            <a:r>
              <a:rPr lang="en-US" b="1" i="0" dirty="0" err="1">
                <a:solidFill>
                  <a:srgbClr val="565656"/>
                </a:solidFill>
                <a:effectLst/>
                <a:latin typeface="metropolislight"/>
              </a:rPr>
              <a:t>Scaling:</a:t>
            </a:r>
            <a:r>
              <a:rPr lang="en-US" b="0" i="0" dirty="0" err="1">
                <a:solidFill>
                  <a:srgbClr val="565656"/>
                </a:solidFill>
                <a:effectLst/>
                <a:latin typeface="metropolislight"/>
              </a:rPr>
              <a:t>It</a:t>
            </a: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 modifies the compute resources of an existing cluster, for example, by adding new nodes to it or</a:t>
            </a:r>
          </a:p>
          <a:p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04B3-B1A8-9976-353E-734701B5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Container Orchestration</a:t>
            </a:r>
            <a:r>
              <a:rPr lang="en-US" dirty="0"/>
              <a:t>?</a:t>
            </a:r>
          </a:p>
          <a:p>
            <a:r>
              <a:rPr lang="en-US" dirty="0"/>
              <a:t>Container orchestration automates most of the tasks required to run containerized workloads and services, including the operations that are essential to the Kubernetes container lifecycle: provisioning, deployment, scaling, networking and load balancing.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41B5-C9FF-D62D-229F-61D17E72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47A6-4FD0-403C-A9FB-F0E03CA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7FAD-4F0A-4F49-C095-65617E12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F863806-BA57-9FE2-2A79-AF6CB890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274753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2FF9-CD38-D5B5-CB5D-BE3C4ADD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28D0-E3C9-3649-F4B9-E859B2C0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are the smallest, most basic deployable objects in Kubernetes. A Pod represents a single instance of a running process in your cluster. Pods contain one or more containers, such as Docker containers.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3D01-14CA-9CCE-2A0C-3D574AEE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DF28-BB4E-AB47-220C-01C43548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219E-0108-4885-0E2E-1A93087B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4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58D3-165E-986E-3F99-CB11730A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57B3-0BA9-FE23-2A53-98C56721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-apple-system"/>
              </a:rPr>
              <a:t>Start </a:t>
            </a:r>
            <a:r>
              <a:rPr lang="en-IN" b="1" dirty="0" err="1">
                <a:latin typeface="-apple-system"/>
              </a:rPr>
              <a:t>minikube</a:t>
            </a:r>
            <a:endParaRPr lang="en-IN" b="1" dirty="0">
              <a:latin typeface="-apple-system"/>
            </a:endParaRPr>
          </a:p>
          <a:p>
            <a:r>
              <a:rPr lang="en-IN" b="1" i="0" dirty="0" err="1">
                <a:solidFill>
                  <a:srgbClr val="232629"/>
                </a:solidFill>
                <a:effectLst/>
                <a:latin typeface="-apple-system"/>
              </a:rPr>
              <a:t>minikube</a:t>
            </a:r>
            <a:r>
              <a:rPr lang="en-IN" b="1" i="0" dirty="0">
                <a:solidFill>
                  <a:srgbClr val="232629"/>
                </a:solidFill>
                <a:effectLst/>
                <a:latin typeface="-apple-system"/>
              </a:rPr>
              <a:t> docker-env</a:t>
            </a:r>
          </a:p>
          <a:p>
            <a:r>
              <a:rPr lang="en-IN" b="1" i="0" dirty="0" err="1">
                <a:solidFill>
                  <a:srgbClr val="232629"/>
                </a:solidFill>
                <a:effectLst/>
                <a:latin typeface="-apple-system"/>
              </a:rPr>
              <a:t>minikube</a:t>
            </a:r>
            <a:r>
              <a:rPr lang="en-IN" b="1" i="0" dirty="0">
                <a:solidFill>
                  <a:srgbClr val="232629"/>
                </a:solidFill>
                <a:effectLst/>
                <a:latin typeface="-apple-system"/>
              </a:rPr>
              <a:t> docker-env | Invoke-Expression</a:t>
            </a:r>
            <a:endParaRPr lang="en-IN" b="1" dirty="0">
              <a:solidFill>
                <a:srgbClr val="232629"/>
              </a:solidFill>
              <a:latin typeface="-apple-system"/>
            </a:endParaRPr>
          </a:p>
          <a:p>
            <a:r>
              <a:rPr lang="en-IN" dirty="0">
                <a:solidFill>
                  <a:srgbClr val="232629"/>
                </a:solidFill>
                <a:latin typeface="-apple-system"/>
              </a:rPr>
              <a:t>: </a:t>
            </a:r>
            <a:r>
              <a:rPr lang="en-IN" i="1" dirty="0">
                <a:solidFill>
                  <a:srgbClr val="232629"/>
                </a:solidFill>
                <a:latin typeface="-apple-system"/>
              </a:rPr>
              <a:t>to give </a:t>
            </a:r>
            <a:r>
              <a:rPr lang="en-IN" i="1" dirty="0" err="1">
                <a:solidFill>
                  <a:srgbClr val="232629"/>
                </a:solidFill>
                <a:latin typeface="-apple-system"/>
              </a:rPr>
              <a:t>persmission</a:t>
            </a:r>
            <a:r>
              <a:rPr lang="en-IN" i="1" dirty="0">
                <a:solidFill>
                  <a:srgbClr val="232629"/>
                </a:solidFill>
                <a:latin typeface="-apple-system"/>
              </a:rPr>
              <a:t> to k8s to use images from local system</a:t>
            </a:r>
          </a:p>
          <a:p>
            <a:r>
              <a:rPr lang="en-IN" b="1" i="1" dirty="0" err="1">
                <a:solidFill>
                  <a:srgbClr val="232629"/>
                </a:solidFill>
                <a:latin typeface="-apple-system"/>
              </a:rPr>
              <a:t>Minikube</a:t>
            </a:r>
            <a:r>
              <a:rPr lang="en-IN" b="1" i="1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IN" b="1" i="1" dirty="0" err="1">
                <a:solidFill>
                  <a:srgbClr val="232629"/>
                </a:solidFill>
                <a:latin typeface="-apple-system"/>
              </a:rPr>
              <a:t>ip:</a:t>
            </a:r>
            <a:r>
              <a:rPr lang="en-IN" i="1" dirty="0" err="1">
                <a:solidFill>
                  <a:srgbClr val="232629"/>
                </a:solidFill>
                <a:latin typeface="-apple-system"/>
              </a:rPr>
              <a:t>shows</a:t>
            </a:r>
            <a:r>
              <a:rPr lang="en-IN" i="1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IN" i="1" dirty="0" err="1">
                <a:solidFill>
                  <a:srgbClr val="232629"/>
                </a:solidFill>
                <a:latin typeface="-apple-system"/>
              </a:rPr>
              <a:t>ip</a:t>
            </a:r>
            <a:endParaRPr lang="en-IN" i="1" dirty="0">
              <a:solidFill>
                <a:srgbClr val="232629"/>
              </a:solidFill>
              <a:latin typeface="-apple-system"/>
            </a:endParaRPr>
          </a:p>
          <a:p>
            <a:r>
              <a:rPr lang="en-IN" b="1" i="1" dirty="0" err="1">
                <a:solidFill>
                  <a:srgbClr val="232629"/>
                </a:solidFill>
                <a:latin typeface="-apple-system"/>
              </a:rPr>
              <a:t>Minikube</a:t>
            </a:r>
            <a:r>
              <a:rPr lang="en-IN" b="1" i="1" dirty="0">
                <a:solidFill>
                  <a:srgbClr val="232629"/>
                </a:solidFill>
                <a:latin typeface="-apple-system"/>
              </a:rPr>
              <a:t> service &lt;name&gt; </a:t>
            </a:r>
            <a:r>
              <a:rPr lang="en-IN" i="1" dirty="0">
                <a:solidFill>
                  <a:srgbClr val="232629"/>
                </a:solidFill>
                <a:latin typeface="-apple-system"/>
              </a:rPr>
              <a:t>: to </a:t>
            </a:r>
            <a:r>
              <a:rPr lang="en-IN" i="1" dirty="0" err="1">
                <a:solidFill>
                  <a:srgbClr val="232629"/>
                </a:solidFill>
                <a:latin typeface="-apple-system"/>
              </a:rPr>
              <a:t>acces</a:t>
            </a:r>
            <a:r>
              <a:rPr lang="en-IN" i="1" dirty="0">
                <a:solidFill>
                  <a:srgbClr val="232629"/>
                </a:solidFill>
                <a:latin typeface="-apple-system"/>
              </a:rPr>
              <a:t> app in browser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CFD9-1AFC-8387-0B8F-90C77EAD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D1A6-3222-7563-8B47-BBDF19F8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7E84-E54C-8189-A84B-EFBAF373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998-FA3E-F2F8-0B5F-E9E0ABA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3AE2-099E-37A9-E63E-30659D39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latin typeface="-apple-system"/>
              </a:rPr>
              <a:t>kubectl</a:t>
            </a:r>
            <a:r>
              <a:rPr lang="en-IN" b="1" dirty="0">
                <a:latin typeface="-apple-system"/>
              </a:rPr>
              <a:t> get pods </a:t>
            </a:r>
            <a:r>
              <a:rPr lang="en-IN" dirty="0">
                <a:latin typeface="-apple-system"/>
              </a:rPr>
              <a:t>: </a:t>
            </a:r>
            <a:r>
              <a:rPr lang="en-IN" i="1" dirty="0" err="1">
                <a:latin typeface="-apple-system"/>
              </a:rPr>
              <a:t>getlist</a:t>
            </a:r>
            <a:r>
              <a:rPr lang="en-IN" i="1" dirty="0">
                <a:latin typeface="-apple-system"/>
              </a:rPr>
              <a:t> of pods</a:t>
            </a:r>
          </a:p>
          <a:p>
            <a:r>
              <a:rPr lang="en-IN" b="1" i="1" dirty="0" err="1">
                <a:latin typeface="-apple-system"/>
              </a:rPr>
              <a:t>Kubectl</a:t>
            </a:r>
            <a:r>
              <a:rPr lang="en-IN" b="1" i="1" dirty="0">
                <a:latin typeface="-apple-system"/>
              </a:rPr>
              <a:t> describe pod&lt;name&gt; </a:t>
            </a:r>
            <a:r>
              <a:rPr lang="en-IN" i="1" dirty="0">
                <a:latin typeface="-apple-system"/>
              </a:rPr>
              <a:t>: get detail info about pod</a:t>
            </a:r>
          </a:p>
          <a:p>
            <a:r>
              <a:rPr lang="en-IN" b="1" i="1" dirty="0" err="1">
                <a:latin typeface="-apple-system"/>
              </a:rPr>
              <a:t>kubectl</a:t>
            </a:r>
            <a:r>
              <a:rPr lang="en-IN" b="1" i="1" dirty="0">
                <a:latin typeface="-apple-system"/>
              </a:rPr>
              <a:t> get svc </a:t>
            </a:r>
            <a:r>
              <a:rPr lang="en-IN" i="1" dirty="0">
                <a:latin typeface="-apple-system"/>
              </a:rPr>
              <a:t>: get list of available services</a:t>
            </a:r>
          </a:p>
          <a:p>
            <a:r>
              <a:rPr lang="en-US" b="1" i="1" dirty="0" err="1">
                <a:latin typeface="-apple-system"/>
              </a:rPr>
              <a:t>kubectl</a:t>
            </a:r>
            <a:r>
              <a:rPr lang="en-US" b="1" i="1" dirty="0">
                <a:latin typeface="-apple-system"/>
              </a:rPr>
              <a:t> apply -f </a:t>
            </a:r>
            <a:r>
              <a:rPr lang="en-US" b="1" i="1" dirty="0" err="1">
                <a:latin typeface="-apple-system"/>
              </a:rPr>
              <a:t>db-deployment.yaml</a:t>
            </a:r>
            <a:r>
              <a:rPr lang="en-US" b="1" i="1" dirty="0">
                <a:latin typeface="-apple-system"/>
              </a:rPr>
              <a:t> </a:t>
            </a:r>
            <a:r>
              <a:rPr lang="en-US" i="1" dirty="0">
                <a:latin typeface="-apple-system"/>
              </a:rPr>
              <a:t>: run deployment file</a:t>
            </a:r>
            <a:endParaRPr lang="en-IN" i="1" dirty="0">
              <a:latin typeface="Gill Sans MT" panose="020B0502020104020203" pitchFamily="34" charset="0"/>
            </a:endParaRPr>
          </a:p>
          <a:p>
            <a:r>
              <a:rPr lang="en-IN" b="1" dirty="0" err="1">
                <a:latin typeface="-apple-system"/>
              </a:rPr>
              <a:t>kubectl</a:t>
            </a:r>
            <a:r>
              <a:rPr lang="en-IN" b="1" dirty="0">
                <a:latin typeface="-apple-system"/>
              </a:rPr>
              <a:t> delete pod&lt;name&gt; </a:t>
            </a:r>
            <a:r>
              <a:rPr lang="en-IN" dirty="0">
                <a:latin typeface="-apple-system"/>
              </a:rPr>
              <a:t>: delete the specific pod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2B54-9C67-F67E-7F70-DE4433F1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CCD5-EB37-855C-30EC-0032B9D0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2EF8-4D15-1F88-3C96-D3EC8390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S. Pimple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{33612755-124D-4353-94B8-60E55FCFB0C5}tf11964407_win32</Template>
  <TotalTime>70</TotalTime>
  <Words>379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Gill Sans MT</vt:lpstr>
      <vt:lpstr>Gill Sans Nova</vt:lpstr>
      <vt:lpstr>Gill Sans Nova Light</vt:lpstr>
      <vt:lpstr>metropolislight</vt:lpstr>
      <vt:lpstr>Sagona Book</vt:lpstr>
      <vt:lpstr>Office Theme</vt:lpstr>
      <vt:lpstr>Kubernetes</vt:lpstr>
      <vt:lpstr>introduction</vt:lpstr>
      <vt:lpstr>Features:</vt:lpstr>
      <vt:lpstr>Orchestration</vt:lpstr>
      <vt:lpstr>Pod</vt:lpstr>
      <vt:lpstr>commands</vt:lpstr>
      <vt:lpstr>commands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Vishal Pimple</dc:creator>
  <cp:lastModifiedBy>Vishal Pimple</cp:lastModifiedBy>
  <cp:revision>7</cp:revision>
  <dcterms:created xsi:type="dcterms:W3CDTF">2022-11-23T09:44:45Z</dcterms:created>
  <dcterms:modified xsi:type="dcterms:W3CDTF">2022-11-23T10:55:01Z</dcterms:modified>
</cp:coreProperties>
</file>