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5B656-E161-4DAA-B162-47D361AB362C}" v="1119" dt="2022-11-15T09:48:47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6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3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6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2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9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1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08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Shell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Varun Chitale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219-5FBE-2249-FC83-0027C694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B8E8-8145-1746-9585-9D23057A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134" y="3242891"/>
            <a:ext cx="2860980" cy="1940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j-lt"/>
                <a:cs typeface="+mj-lt"/>
              </a:rPr>
              <a:t>for variable in list</a:t>
            </a:r>
            <a:endParaRPr lang="en-US" dirty="0"/>
          </a:p>
          <a:p>
            <a:pPr>
              <a:buNone/>
            </a:pPr>
            <a:r>
              <a:rPr lang="en-US" dirty="0">
                <a:ea typeface="+mj-lt"/>
                <a:cs typeface="+mj-lt"/>
              </a:rPr>
              <a:t>do</a:t>
            </a:r>
            <a:endParaRPr lang="en-US" dirty="0"/>
          </a:p>
          <a:p>
            <a:pPr>
              <a:buNone/>
            </a:pPr>
            <a:r>
              <a:rPr lang="en-US" dirty="0">
                <a:ea typeface="+mj-lt"/>
                <a:cs typeface="+mj-lt"/>
              </a:rPr>
              <a:t>commands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done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73489-C1BF-3CD0-324E-6912CE2455CD}"/>
              </a:ext>
            </a:extLst>
          </p:cNvPr>
          <p:cNvSpPr txBox="1"/>
          <p:nvPr/>
        </p:nvSpPr>
        <p:spPr>
          <a:xfrm>
            <a:off x="1463979" y="2400821"/>
            <a:ext cx="3170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Basic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CDE13-7885-EBB8-F198-3BA2E98AA5D2}"/>
              </a:ext>
            </a:extLst>
          </p:cNvPr>
          <p:cNvSpPr txBox="1"/>
          <p:nvPr/>
        </p:nvSpPr>
        <p:spPr>
          <a:xfrm>
            <a:off x="5900281" y="2398211"/>
            <a:ext cx="2727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E652-F0CD-F77A-B07E-DAFF9297DCCC}"/>
              </a:ext>
            </a:extLst>
          </p:cNvPr>
          <p:cNvSpPr txBox="1"/>
          <p:nvPr/>
        </p:nvSpPr>
        <p:spPr>
          <a:xfrm>
            <a:off x="5897671" y="3243718"/>
            <a:ext cx="43058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#! bin/bash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num in {1..10}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echo $num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done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echo "Series of numbers from 1 to 10."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201D-7820-DD63-50D9-8DD68B4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Bash 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C0AF-CA2A-A589-F81B-2F4B0780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86" y="3159384"/>
            <a:ext cx="2944487" cy="2598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while [ expression ];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do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commands;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multiple commands;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done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D93E9-77A7-CF17-ED94-BCF94A88607D}"/>
              </a:ext>
            </a:extLst>
          </p:cNvPr>
          <p:cNvSpPr txBox="1"/>
          <p:nvPr/>
        </p:nvSpPr>
        <p:spPr>
          <a:xfrm>
            <a:off x="1881513" y="2327754"/>
            <a:ext cx="25052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Basic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3C64D-F317-AE54-5C94-2CF261A6B5C6}"/>
              </a:ext>
            </a:extLst>
          </p:cNvPr>
          <p:cNvSpPr txBox="1"/>
          <p:nvPr/>
        </p:nvSpPr>
        <p:spPr>
          <a:xfrm>
            <a:off x="6510924" y="2325143"/>
            <a:ext cx="2896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B73AA-3684-2D38-F82D-9C92906207F4}"/>
              </a:ext>
            </a:extLst>
          </p:cNvPr>
          <p:cNvSpPr txBox="1"/>
          <p:nvPr/>
        </p:nvSpPr>
        <p:spPr>
          <a:xfrm>
            <a:off x="6385664" y="3175869"/>
            <a:ext cx="44363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x=1
</a:t>
            </a:r>
            <a:r>
              <a:rPr lang="en-US" b="1" dirty="0">
                <a:latin typeface="Consolas"/>
              </a:rPr>
              <a:t>while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[</a:t>
            </a:r>
            <a:r>
              <a:rPr lang="en-US" dirty="0">
                <a:latin typeface="Consolas"/>
              </a:rPr>
              <a:t> $x -le 5 </a:t>
            </a:r>
            <a:r>
              <a:rPr lang="en-US" b="1" dirty="0">
                <a:latin typeface="Consolas"/>
              </a:rPr>
              <a:t>]</a:t>
            </a:r>
            <a:r>
              <a:rPr lang="en-US" dirty="0">
                <a:latin typeface="Consolas"/>
              </a:rPr>
              <a:t>
</a:t>
            </a:r>
            <a:r>
              <a:rPr lang="en-US" b="1" dirty="0">
                <a:latin typeface="Consolas"/>
              </a:rPr>
              <a:t>do</a:t>
            </a:r>
            <a:r>
              <a:rPr lang="en-US" dirty="0">
                <a:latin typeface="Consolas"/>
              </a:rPr>
              <a:t>
  </a:t>
            </a:r>
            <a:r>
              <a:rPr lang="en-US" b="1" dirty="0">
                <a:latin typeface="Consolas"/>
              </a:rPr>
              <a:t>echo</a:t>
            </a:r>
            <a:r>
              <a:rPr lang="en-US" dirty="0">
                <a:latin typeface="Consolas"/>
              </a:rPr>
              <a:t> "Welcome $x times"
  x=$</a:t>
            </a:r>
            <a:r>
              <a:rPr lang="en-US" b="1" dirty="0">
                <a:latin typeface="Consolas"/>
              </a:rPr>
              <a:t>((</a:t>
            </a:r>
            <a:r>
              <a:rPr lang="en-US" dirty="0">
                <a:latin typeface="Consolas"/>
              </a:rPr>
              <a:t> $x + 1 </a:t>
            </a:r>
            <a:r>
              <a:rPr lang="en-US" b="1" dirty="0">
                <a:latin typeface="Consolas"/>
              </a:rPr>
              <a:t>))</a:t>
            </a:r>
            <a:r>
              <a:rPr lang="en-US" dirty="0">
                <a:latin typeface="Consolas"/>
              </a:rPr>
              <a:t>
</a:t>
            </a:r>
            <a:r>
              <a:rPr lang="en-US" b="1" dirty="0">
                <a:latin typeface="Consolas"/>
              </a:rPr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5BFE-CA30-31AD-87D0-B8CAAE8E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1D26-AE77-DEAA-FCE2-B7D2E70E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50" y="2992370"/>
            <a:ext cx="3529035" cy="350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j-lt"/>
                <a:cs typeface="+mj-lt"/>
              </a:rPr>
              <a:t>function_name</a:t>
            </a:r>
            <a:r>
              <a:rPr lang="en-US" dirty="0">
                <a:ea typeface="+mj-lt"/>
                <a:cs typeface="+mj-lt"/>
              </a:rPr>
              <a:t> () {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commands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}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function </a:t>
            </a:r>
            <a:r>
              <a:rPr lang="en-US" dirty="0" err="1">
                <a:ea typeface="+mj-lt"/>
                <a:cs typeface="+mj-lt"/>
              </a:rPr>
              <a:t>function_name</a:t>
            </a:r>
            <a:r>
              <a:rPr lang="en-US" dirty="0">
                <a:ea typeface="+mj-lt"/>
                <a:cs typeface="+mj-lt"/>
              </a:rPr>
              <a:t> {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commands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6DCCA-E222-25B9-05EA-533E2E45C54B}"/>
              </a:ext>
            </a:extLst>
          </p:cNvPr>
          <p:cNvSpPr txBox="1"/>
          <p:nvPr/>
        </p:nvSpPr>
        <p:spPr>
          <a:xfrm>
            <a:off x="1383081" y="1800616"/>
            <a:ext cx="3066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Basic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BB20D-D587-96C4-05C3-2338240E4796}"/>
              </a:ext>
            </a:extLst>
          </p:cNvPr>
          <p:cNvSpPr txBox="1"/>
          <p:nvPr/>
        </p:nvSpPr>
        <p:spPr>
          <a:xfrm>
            <a:off x="6276061" y="1931096"/>
            <a:ext cx="3901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BEE15-318C-0B20-A930-CC266ABF98C4}"/>
              </a:ext>
            </a:extLst>
          </p:cNvPr>
          <p:cNvSpPr txBox="1"/>
          <p:nvPr/>
        </p:nvSpPr>
        <p:spPr>
          <a:xfrm>
            <a:off x="6098609" y="2870547"/>
            <a:ext cx="40761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function f1 {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     echo Sample function                      echo Bye!  </a:t>
            </a:r>
          </a:p>
          <a:p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/>
          </a:p>
          <a:p>
            <a:r>
              <a:rPr lang="en-US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192094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F761E-BA8B-FF97-0B91-07D5114E2789}"/>
              </a:ext>
            </a:extLst>
          </p:cNvPr>
          <p:cNvSpPr txBox="1"/>
          <p:nvPr/>
        </p:nvSpPr>
        <p:spPr>
          <a:xfrm>
            <a:off x="1069931" y="952499"/>
            <a:ext cx="59498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Agenda </a:t>
            </a:r>
            <a:r>
              <a:rPr lang="en-US" dirty="0"/>
              <a:t>: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6DDA-A740-075B-17AF-4CC2997E5F53}"/>
              </a:ext>
            </a:extLst>
          </p:cNvPr>
          <p:cNvSpPr txBox="1"/>
          <p:nvPr/>
        </p:nvSpPr>
        <p:spPr>
          <a:xfrm>
            <a:off x="978595" y="1787568"/>
            <a:ext cx="728075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Understanding what is shell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Permissions on the shell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Command Line Arguments in shell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If-Else statements in Shell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Loop in a shell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While Loop in shell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Function in shell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8058C-E8C1-77A1-C843-545975C908C0}"/>
              </a:ext>
            </a:extLst>
          </p:cNvPr>
          <p:cNvSpPr txBox="1"/>
          <p:nvPr/>
        </p:nvSpPr>
        <p:spPr>
          <a:xfrm>
            <a:off x="951214" y="1119770"/>
            <a:ext cx="987380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Shell: A UNIX Shell is a program or a command line interpreter that interprets the user commands which are either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entered by the user directly or which can be read from a file (i.e., Shall Script), and then pass them to the operating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system for processing.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Bash is </a:t>
            </a:r>
            <a:r>
              <a:rPr lang="en-US" dirty="0" err="1">
                <a:ea typeface="+mn-lt"/>
                <a:cs typeface="+mn-lt"/>
              </a:rPr>
              <a:t>sh</a:t>
            </a:r>
            <a:r>
              <a:rPr lang="en-US" dirty="0">
                <a:ea typeface="+mn-lt"/>
                <a:cs typeface="+mn-lt"/>
              </a:rPr>
              <a:t>-compatible as it derived from the original UNIX Bourne Shell. It is incorporated with the best and useful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features of the Korn and C shell like directory manipulation, job control, aliases, etc.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Bash can be invoked by single-character command line options (-a, -b, -c,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-l, -r, etc. ) as well as by multi-character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command line options also like --debugger, --help, --login, etc.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Bash Start-up files are the scripts that Bash reads and executes when it starts. Each file has its specific use, and the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collection of these files is used to help create an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3E754-39E4-B41C-FBEF-81414CEB44C7}"/>
              </a:ext>
            </a:extLst>
          </p:cNvPr>
          <p:cNvSpPr txBox="1"/>
          <p:nvPr/>
        </p:nvSpPr>
        <p:spPr>
          <a:xfrm>
            <a:off x="1119513" y="1030787"/>
            <a:ext cx="964243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Bash use # to comment any line.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Bash use echo command to print the output.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At the end, execute the bash script prefixing with ./filename.sh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Have a look at the basic terms of a Bash Script, i.e., </a:t>
            </a:r>
            <a:r>
              <a:rPr lang="en-US" dirty="0" err="1">
                <a:ea typeface="+mn-lt"/>
                <a:cs typeface="+mn-lt"/>
              </a:rPr>
              <a:t>SheBang</a:t>
            </a:r>
            <a:r>
              <a:rPr lang="en-US" dirty="0">
                <a:ea typeface="+mn-lt"/>
                <a:cs typeface="+mn-lt"/>
              </a:rPr>
              <a:t> and echo command.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File Permissions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There are three types of permissions associated with the files as follows: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Read (r) permission by which you can view the content of the file.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Write (w) permission by which you can modify the file content.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Execute (x) permission by which one can run the programming file or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308CE-562E-7E81-2CFF-F28194C68320}"/>
              </a:ext>
            </a:extLst>
          </p:cNvPr>
          <p:cNvSpPr txBox="1"/>
          <p:nvPr/>
        </p:nvSpPr>
        <p:spPr>
          <a:xfrm>
            <a:off x="1125431" y="2078263"/>
            <a:ext cx="98335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Arguments are inputs that are necessary to process the flow. Instead of getting input from a shell program or assigning it to the program, the arguments are passed in the execution part.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F5D42-F261-6BF9-663F-1892C95B348F}"/>
              </a:ext>
            </a:extLst>
          </p:cNvPr>
          <p:cNvSpPr txBox="1"/>
          <p:nvPr/>
        </p:nvSpPr>
        <p:spPr>
          <a:xfrm>
            <a:off x="2609589" y="761999"/>
            <a:ext cx="74503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Command Line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BCEE2-C805-A020-BE02-971666CFD702}"/>
              </a:ext>
            </a:extLst>
          </p:cNvPr>
          <p:cNvSpPr txBox="1"/>
          <p:nvPr/>
        </p:nvSpPr>
        <p:spPr>
          <a:xfrm>
            <a:off x="1123168" y="3210839"/>
            <a:ext cx="97368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Command-line arguments help make shell scripts interactive for the users. They help a script identify the data it needs to operate on. Hence, command-line arguments are an essential part of any practical shell scripting uses.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E9AE-51AF-2386-7374-8BD1449C69E7}"/>
              </a:ext>
            </a:extLst>
          </p:cNvPr>
          <p:cNvSpPr txBox="1"/>
          <p:nvPr/>
        </p:nvSpPr>
        <p:spPr>
          <a:xfrm>
            <a:off x="1123167" y="4546949"/>
            <a:ext cx="97890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bash shell has special variables reserved to point to the arguments which we pass through a shell script. Bash saves these variables numerically ($1, $2, $3, … $n)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D38B8-71A7-49C1-D300-6AA9D1D66077}"/>
              </a:ext>
            </a:extLst>
          </p:cNvPr>
          <p:cNvSpPr txBox="1"/>
          <p:nvPr/>
        </p:nvSpPr>
        <p:spPr>
          <a:xfrm>
            <a:off x="1123167" y="5590784"/>
            <a:ext cx="96847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Here, the first command-line argument in our shell script is $1, the second $2 and the third is $3. This goes on till the 9th argument. The variable $0 stores the name of the script or the command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26762B-A140-37E8-4EA1-69E752949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68894"/>
              </p:ext>
            </p:extLst>
          </p:nvPr>
        </p:nvGraphicFramePr>
        <p:xfrm>
          <a:off x="866383" y="1936106"/>
          <a:ext cx="9582409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609">
                  <a:extLst>
                    <a:ext uri="{9D8B030D-6E8A-4147-A177-3AD203B41FA5}">
                      <a16:colId xmlns:a16="http://schemas.microsoft.com/office/drawing/2014/main" val="378839675"/>
                    </a:ext>
                  </a:extLst>
                </a:gridCol>
                <a:gridCol w="6150800">
                  <a:extLst>
                    <a:ext uri="{9D8B030D-6E8A-4147-A177-3AD203B41FA5}">
                      <a16:colId xmlns:a16="http://schemas.microsoft.com/office/drawing/2014/main" val="1323895962"/>
                    </a:ext>
                  </a:extLst>
                </a:gridCol>
              </a:tblGrid>
              <a:tr h="3407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Special Variable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Special Variable’s details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10276223"/>
                  </a:ext>
                </a:extLst>
              </a:tr>
              <a:tr h="549570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$1 … $n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Positional argument indicating from 1 .. n. If the argument is like 10, 11 onwards, it has to be indicated as ${10},${11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342590727"/>
                  </a:ext>
                </a:extLst>
              </a:tr>
              <a:tr h="549570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$0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This is not taken into the argument list as this indicates the “name” of the shell program. In the above example, $0 is “displayPositionalArgument.sh”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14707693"/>
                  </a:ext>
                </a:extLst>
              </a:tr>
              <a:tr h="549570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$@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Values of the arguments that are passed in the program. This will be much helpful if we are not sure about the number of arguments that got passed.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313659075"/>
                  </a:ext>
                </a:extLst>
              </a:tr>
              <a:tr h="384699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$#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Total number of arguments and it is a good approach for loop concepts.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85476852"/>
                  </a:ext>
                </a:extLst>
              </a:tr>
              <a:tr h="384699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$*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In order to get all the arguments as double-quoted, we can follow this way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166322183"/>
                  </a:ext>
                </a:extLst>
              </a:tr>
              <a:tr h="384699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$$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To know about the process id of the current shell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938371905"/>
                  </a:ext>
                </a:extLst>
              </a:tr>
              <a:tr h="384699"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$? and $!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50" dirty="0">
                          <a:effectLst/>
                        </a:rPr>
                        <a:t>Exit status id and Process id of the last command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248266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5B53C0-17D7-2910-0A8F-3DAAABE40BF9}"/>
              </a:ext>
            </a:extLst>
          </p:cNvPr>
          <p:cNvSpPr txBox="1"/>
          <p:nvPr/>
        </p:nvSpPr>
        <p:spPr>
          <a:xfrm>
            <a:off x="2114811" y="810017"/>
            <a:ext cx="57494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Some special variables are also to be noted while handling 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292017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692F9-2728-8C2A-7CB1-5FADFC6639F1}"/>
              </a:ext>
            </a:extLst>
          </p:cNvPr>
          <p:cNvSpPr txBox="1"/>
          <p:nvPr/>
        </p:nvSpPr>
        <p:spPr>
          <a:xfrm>
            <a:off x="862209" y="1394564"/>
            <a:ext cx="925673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#!/bin/sh</a:t>
            </a:r>
          </a:p>
          <a:p>
            <a:r>
              <a:rPr lang="en-US" sz="2400" dirty="0"/>
              <a:t>echo "Script Name: $0"</a:t>
            </a:r>
          </a:p>
          <a:p>
            <a:r>
              <a:rPr lang="en-US" sz="2400" dirty="0"/>
              <a:t>echo "First Parameter of the script is $1"</a:t>
            </a:r>
          </a:p>
          <a:p>
            <a:r>
              <a:rPr lang="en-US" sz="2400" dirty="0"/>
              <a:t>echo "The second Parameter is $2"</a:t>
            </a:r>
          </a:p>
          <a:p>
            <a:r>
              <a:rPr lang="en-US" sz="2400" dirty="0"/>
              <a:t>echo "The complete list of arguments is $@"</a:t>
            </a:r>
          </a:p>
          <a:p>
            <a:r>
              <a:rPr lang="en-US" sz="2400" dirty="0"/>
              <a:t>echo "Total Number of Parameters: $#"</a:t>
            </a:r>
          </a:p>
          <a:p>
            <a:r>
              <a:rPr lang="en-US" sz="2400" dirty="0"/>
              <a:t>echo "The process ID is $$"</a:t>
            </a:r>
          </a:p>
          <a:p>
            <a:r>
              <a:rPr lang="en-US" sz="2400" dirty="0"/>
              <a:t>echo "Exit code for the script: $?"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83946-6D6B-D991-ECDA-10DEDC150E20}"/>
              </a:ext>
            </a:extLst>
          </p:cNvPr>
          <p:cNvSpPr txBox="1"/>
          <p:nvPr/>
        </p:nvSpPr>
        <p:spPr>
          <a:xfrm>
            <a:off x="1200411" y="574109"/>
            <a:ext cx="87995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Example: Command Line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0AE4C-1A37-B739-F513-F195461175BE}"/>
              </a:ext>
            </a:extLst>
          </p:cNvPr>
          <p:cNvSpPr txBox="1"/>
          <p:nvPr/>
        </p:nvSpPr>
        <p:spPr>
          <a:xfrm>
            <a:off x="861164" y="4686822"/>
            <a:ext cx="959023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will save the file as PositionalParameters.sh and will run the script using</a:t>
            </a:r>
          </a:p>
          <a:p>
            <a:r>
              <a:rPr lang="en-US" sz="2400" dirty="0"/>
              <a:t>Bash PositionalParameters.sh Learning 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95255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796A4-A0DD-BDCB-004A-AE8F90BD8AA0}"/>
              </a:ext>
            </a:extLst>
          </p:cNvPr>
          <p:cNvSpPr txBox="1"/>
          <p:nvPr/>
        </p:nvSpPr>
        <p:spPr>
          <a:xfrm>
            <a:off x="761999" y="1677966"/>
            <a:ext cx="96032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Else Statements : </a:t>
            </a:r>
            <a:r>
              <a:rPr lang="en-US" dirty="0">
                <a:ea typeface="+mn-lt"/>
                <a:cs typeface="+mn-lt"/>
              </a:rPr>
              <a:t>The </a:t>
            </a:r>
            <a:r>
              <a:rPr lang="en-US" b="1" dirty="0">
                <a:ea typeface="+mn-lt"/>
                <a:cs typeface="+mn-lt"/>
              </a:rPr>
              <a:t>if...else...fi</a:t>
            </a:r>
            <a:r>
              <a:rPr lang="en-US" dirty="0">
                <a:ea typeface="+mn-lt"/>
                <a:cs typeface="+mn-lt"/>
              </a:rPr>
              <a:t> statement is the next form of control statement that allows Shell to execute statements in a controlled way and make the right choice.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9148D-BA2B-E7F7-2D62-56FD9962498E}"/>
              </a:ext>
            </a:extLst>
          </p:cNvPr>
          <p:cNvSpPr txBox="1"/>
          <p:nvPr/>
        </p:nvSpPr>
        <p:spPr>
          <a:xfrm>
            <a:off x="3593404" y="662835"/>
            <a:ext cx="601510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If-Else in shell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50833-567E-E85A-EDC6-B4B5DF19BE2C}"/>
              </a:ext>
            </a:extLst>
          </p:cNvPr>
          <p:cNvSpPr txBox="1"/>
          <p:nvPr/>
        </p:nvSpPr>
        <p:spPr>
          <a:xfrm>
            <a:off x="628911" y="2763555"/>
            <a:ext cx="95119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Basic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17A62-0A3C-3366-8C24-EC041C2BF7D2}"/>
              </a:ext>
            </a:extLst>
          </p:cNvPr>
          <p:cNvSpPr txBox="1"/>
          <p:nvPr/>
        </p:nvSpPr>
        <p:spPr>
          <a:xfrm>
            <a:off x="1383082" y="3945699"/>
            <a:ext cx="606729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[ expression ]
then
   Statement(s) to be executed if expression is true
else
   Statement(s) to be executed if expression is not true
fi</a:t>
            </a:r>
          </a:p>
        </p:txBody>
      </p:sp>
    </p:spTree>
    <p:extLst>
      <p:ext uri="{BB962C8B-B14F-4D97-AF65-F5344CB8AC3E}">
        <p14:creationId xmlns:p14="http://schemas.microsoft.com/office/powerpoint/2010/main" val="387734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F4CBC-B36E-5146-24F8-90C7BFAFFEE3}"/>
              </a:ext>
            </a:extLst>
          </p:cNvPr>
          <p:cNvSpPr txBox="1"/>
          <p:nvPr/>
        </p:nvSpPr>
        <p:spPr>
          <a:xfrm>
            <a:off x="2959273" y="793315"/>
            <a:ext cx="660226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Example : If-Else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D89F6-E07D-0CD3-6059-8E0B0442018C}"/>
              </a:ext>
            </a:extLst>
          </p:cNvPr>
          <p:cNvSpPr txBox="1"/>
          <p:nvPr/>
        </p:nvSpPr>
        <p:spPr>
          <a:xfrm>
            <a:off x="1383083" y="1591849"/>
            <a:ext cx="61064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!#/bin/bash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400" dirty="0"/>
              <a:t>if [ 10 -</a:t>
            </a:r>
            <a:r>
              <a:rPr lang="en-US" sz="2400" dirty="0" err="1"/>
              <a:t>gt</a:t>
            </a:r>
            <a:r>
              <a:rPr lang="en-US" sz="2400" dirty="0"/>
              <a:t> 3 ];</a:t>
            </a:r>
          </a:p>
          <a:p>
            <a:r>
              <a:rPr lang="en-US" sz="2400" dirty="0"/>
              <a:t>then</a:t>
            </a:r>
          </a:p>
          <a:p>
            <a:r>
              <a:rPr lang="en-US" sz="2400" dirty="0"/>
              <a:t>          echo "10 is greater than 3."</a:t>
            </a:r>
          </a:p>
          <a:p>
            <a:r>
              <a:rPr lang="en-US" sz="2400" dirty="0"/>
              <a:t>  else</a:t>
            </a:r>
          </a:p>
          <a:p>
            <a:r>
              <a:rPr lang="en-US" sz="2400" dirty="0"/>
              <a:t>            echo "10 is not greater than 3."</a:t>
            </a:r>
          </a:p>
        </p:txBody>
      </p:sp>
    </p:spTree>
    <p:extLst>
      <p:ext uri="{BB962C8B-B14F-4D97-AF65-F5344CB8AC3E}">
        <p14:creationId xmlns:p14="http://schemas.microsoft.com/office/powerpoint/2010/main" val="351856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Bash 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 in Shell</vt:lpstr>
      <vt:lpstr>Bash While Loop</vt:lpstr>
      <vt:lpstr>Functions in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2022-11-15T05:45:40Z</dcterms:created>
  <dcterms:modified xsi:type="dcterms:W3CDTF">2022-11-15T09:55:24Z</dcterms:modified>
</cp:coreProperties>
</file>