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7" r:id="rId4"/>
    <p:sldId id="268" r:id="rId5"/>
    <p:sldId id="269" r:id="rId6"/>
    <p:sldId id="270" r:id="rId7"/>
    <p:sldId id="271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ket Khupte" userId="6c1723ed7e00557a" providerId="LiveId" clId="{0310665B-D64A-450E-9F6F-7BD83806825A}"/>
    <pc:docChg chg="undo custSel addSld delSld modSld">
      <pc:chgData name="Aniket Khupte" userId="6c1723ed7e00557a" providerId="LiveId" clId="{0310665B-D64A-450E-9F6F-7BD83806825A}" dt="2022-11-15T10:16:48.234" v="760" actId="1076"/>
      <pc:docMkLst>
        <pc:docMk/>
      </pc:docMkLst>
      <pc:sldChg chg="new del">
        <pc:chgData name="Aniket Khupte" userId="6c1723ed7e00557a" providerId="LiveId" clId="{0310665B-D64A-450E-9F6F-7BD83806825A}" dt="2022-11-15T04:24:34.753" v="2" actId="2696"/>
        <pc:sldMkLst>
          <pc:docMk/>
          <pc:sldMk cId="1505187671" sldId="256"/>
        </pc:sldMkLst>
      </pc:sldChg>
      <pc:sldChg chg="addSp delSp modSp new mod modClrScheme chgLayout">
        <pc:chgData name="Aniket Khupte" userId="6c1723ed7e00557a" providerId="LiveId" clId="{0310665B-D64A-450E-9F6F-7BD83806825A}" dt="2022-11-15T08:22:25.401" v="716" actId="20577"/>
        <pc:sldMkLst>
          <pc:docMk/>
          <pc:sldMk cId="1643151008" sldId="257"/>
        </pc:sldMkLst>
        <pc:spChg chg="del mod ord">
          <ac:chgData name="Aniket Khupte" userId="6c1723ed7e00557a" providerId="LiveId" clId="{0310665B-D64A-450E-9F6F-7BD83806825A}" dt="2022-11-15T04:24:45.416" v="3" actId="700"/>
          <ac:spMkLst>
            <pc:docMk/>
            <pc:sldMk cId="1643151008" sldId="257"/>
            <ac:spMk id="2" creationId="{A0675E1F-EEF4-4567-F095-658B8EA45CBA}"/>
          </ac:spMkLst>
        </pc:spChg>
        <pc:spChg chg="del">
          <ac:chgData name="Aniket Khupte" userId="6c1723ed7e00557a" providerId="LiveId" clId="{0310665B-D64A-450E-9F6F-7BD83806825A}" dt="2022-11-15T04:24:45.416" v="3" actId="700"/>
          <ac:spMkLst>
            <pc:docMk/>
            <pc:sldMk cId="1643151008" sldId="257"/>
            <ac:spMk id="3" creationId="{C6B68C36-762C-6C84-B1A6-250D7ABDC4DB}"/>
          </ac:spMkLst>
        </pc:spChg>
        <pc:spChg chg="add mod ord">
          <ac:chgData name="Aniket Khupte" userId="6c1723ed7e00557a" providerId="LiveId" clId="{0310665B-D64A-450E-9F6F-7BD83806825A}" dt="2022-11-15T08:22:25.401" v="716" actId="20577"/>
          <ac:spMkLst>
            <pc:docMk/>
            <pc:sldMk cId="1643151008" sldId="257"/>
            <ac:spMk id="4" creationId="{50DA62AD-23C2-BA5E-8558-770072069561}"/>
          </ac:spMkLst>
        </pc:spChg>
        <pc:spChg chg="add del mod ord">
          <ac:chgData name="Aniket Khupte" userId="6c1723ed7e00557a" providerId="LiveId" clId="{0310665B-D64A-450E-9F6F-7BD83806825A}" dt="2022-11-15T04:26:09.963" v="24"/>
          <ac:spMkLst>
            <pc:docMk/>
            <pc:sldMk cId="1643151008" sldId="257"/>
            <ac:spMk id="5" creationId="{6AE80492-DB60-ED29-3CA8-1C9EB354406B}"/>
          </ac:spMkLst>
        </pc:spChg>
        <pc:spChg chg="add del mod">
          <ac:chgData name="Aniket Khupte" userId="6c1723ed7e00557a" providerId="LiveId" clId="{0310665B-D64A-450E-9F6F-7BD83806825A}" dt="2022-11-15T04:26:47.001" v="29" actId="700"/>
          <ac:spMkLst>
            <pc:docMk/>
            <pc:sldMk cId="1643151008" sldId="257"/>
            <ac:spMk id="6" creationId="{204879FD-4B01-EA5D-0FF6-9B1B8120458C}"/>
          </ac:spMkLst>
        </pc:spChg>
        <pc:picChg chg="add del mod">
          <ac:chgData name="Aniket Khupte" userId="6c1723ed7e00557a" providerId="LiveId" clId="{0310665B-D64A-450E-9F6F-7BD83806825A}" dt="2022-11-15T04:26:39.902" v="28" actId="478"/>
          <ac:picMkLst>
            <pc:docMk/>
            <pc:sldMk cId="1643151008" sldId="257"/>
            <ac:picMk id="1026" creationId="{00BDC604-58A3-E1E7-8641-E6E3D408E8DE}"/>
          </ac:picMkLst>
        </pc:picChg>
      </pc:sldChg>
      <pc:sldChg chg="delSp modSp new mod modClrScheme chgLayout">
        <pc:chgData name="Aniket Khupte" userId="6c1723ed7e00557a" providerId="LiveId" clId="{0310665B-D64A-450E-9F6F-7BD83806825A}" dt="2022-11-15T04:29:17.573" v="41" actId="113"/>
        <pc:sldMkLst>
          <pc:docMk/>
          <pc:sldMk cId="3328224718" sldId="258"/>
        </pc:sldMkLst>
        <pc:spChg chg="mod ord">
          <ac:chgData name="Aniket Khupte" userId="6c1723ed7e00557a" providerId="LiveId" clId="{0310665B-D64A-450E-9F6F-7BD83806825A}" dt="2022-11-15T04:29:17.573" v="41" actId="113"/>
          <ac:spMkLst>
            <pc:docMk/>
            <pc:sldMk cId="3328224718" sldId="258"/>
            <ac:spMk id="2" creationId="{86B35B10-54D1-FA36-F516-C39684982349}"/>
          </ac:spMkLst>
        </pc:spChg>
        <pc:spChg chg="del">
          <ac:chgData name="Aniket Khupte" userId="6c1723ed7e00557a" providerId="LiveId" clId="{0310665B-D64A-450E-9F6F-7BD83806825A}" dt="2022-11-15T04:28:55.572" v="38" actId="700"/>
          <ac:spMkLst>
            <pc:docMk/>
            <pc:sldMk cId="3328224718" sldId="258"/>
            <ac:spMk id="3" creationId="{75875EB5-184E-114D-4083-7F60708F1AD8}"/>
          </ac:spMkLst>
        </pc:spChg>
      </pc:sldChg>
      <pc:sldChg chg="addSp modSp new mod">
        <pc:chgData name="Aniket Khupte" userId="6c1723ed7e00557a" providerId="LiveId" clId="{0310665B-D64A-450E-9F6F-7BD83806825A}" dt="2022-11-15T04:30:49.551" v="54" actId="1076"/>
        <pc:sldMkLst>
          <pc:docMk/>
          <pc:sldMk cId="780152077" sldId="259"/>
        </pc:sldMkLst>
        <pc:picChg chg="add mod">
          <ac:chgData name="Aniket Khupte" userId="6c1723ed7e00557a" providerId="LiveId" clId="{0310665B-D64A-450E-9F6F-7BD83806825A}" dt="2022-11-15T04:30:43.018" v="53" actId="1076"/>
          <ac:picMkLst>
            <pc:docMk/>
            <pc:sldMk cId="780152077" sldId="259"/>
            <ac:picMk id="2" creationId="{1167D266-CFE6-21D1-FBFD-74AB6DFDC696}"/>
          </ac:picMkLst>
        </pc:picChg>
        <pc:picChg chg="add mod">
          <ac:chgData name="Aniket Khupte" userId="6c1723ed7e00557a" providerId="LiveId" clId="{0310665B-D64A-450E-9F6F-7BD83806825A}" dt="2022-11-15T04:30:49.551" v="54" actId="1076"/>
          <ac:picMkLst>
            <pc:docMk/>
            <pc:sldMk cId="780152077" sldId="259"/>
            <ac:picMk id="3" creationId="{93EC6F01-2339-765C-44D8-464AC65E5D27}"/>
          </ac:picMkLst>
        </pc:picChg>
      </pc:sldChg>
      <pc:sldChg chg="modSp new mod">
        <pc:chgData name="Aniket Khupte" userId="6c1723ed7e00557a" providerId="LiveId" clId="{0310665B-D64A-450E-9F6F-7BD83806825A}" dt="2022-11-15T04:32:06.454" v="61" actId="1076"/>
        <pc:sldMkLst>
          <pc:docMk/>
          <pc:sldMk cId="2886112706" sldId="260"/>
        </pc:sldMkLst>
        <pc:spChg chg="mod">
          <ac:chgData name="Aniket Khupte" userId="6c1723ed7e00557a" providerId="LiveId" clId="{0310665B-D64A-450E-9F6F-7BD83806825A}" dt="2022-11-15T04:32:06.454" v="61" actId="1076"/>
          <ac:spMkLst>
            <pc:docMk/>
            <pc:sldMk cId="2886112706" sldId="260"/>
            <ac:spMk id="2" creationId="{E76BA1BE-000D-8DD4-BDF9-EC2ECC0C1182}"/>
          </ac:spMkLst>
        </pc:spChg>
      </pc:sldChg>
      <pc:sldChg chg="addSp modSp new mod">
        <pc:chgData name="Aniket Khupte" userId="6c1723ed7e00557a" providerId="LiveId" clId="{0310665B-D64A-450E-9F6F-7BD83806825A}" dt="2022-11-15T04:35:04.474" v="81" actId="14100"/>
        <pc:sldMkLst>
          <pc:docMk/>
          <pc:sldMk cId="13460086" sldId="261"/>
        </pc:sldMkLst>
        <pc:picChg chg="add mod">
          <ac:chgData name="Aniket Khupte" userId="6c1723ed7e00557a" providerId="LiveId" clId="{0310665B-D64A-450E-9F6F-7BD83806825A}" dt="2022-11-15T04:35:04.474" v="81" actId="14100"/>
          <ac:picMkLst>
            <pc:docMk/>
            <pc:sldMk cId="13460086" sldId="261"/>
            <ac:picMk id="2" creationId="{2FBF2A63-333B-DB87-E56B-B421B966DFEC}"/>
          </ac:picMkLst>
        </pc:picChg>
        <pc:picChg chg="add mod">
          <ac:chgData name="Aniket Khupte" userId="6c1723ed7e00557a" providerId="LiveId" clId="{0310665B-D64A-450E-9F6F-7BD83806825A}" dt="2022-11-15T04:34:27.773" v="79" actId="1076"/>
          <ac:picMkLst>
            <pc:docMk/>
            <pc:sldMk cId="13460086" sldId="261"/>
            <ac:picMk id="3" creationId="{9D955E56-AE23-AFA6-0C7C-B91E4E4035E8}"/>
          </ac:picMkLst>
        </pc:picChg>
      </pc:sldChg>
      <pc:sldChg chg="modSp new mod">
        <pc:chgData name="Aniket Khupte" userId="6c1723ed7e00557a" providerId="LiveId" clId="{0310665B-D64A-450E-9F6F-7BD83806825A}" dt="2022-11-15T04:36:29.045" v="88" actId="113"/>
        <pc:sldMkLst>
          <pc:docMk/>
          <pc:sldMk cId="1630595081" sldId="262"/>
        </pc:sldMkLst>
        <pc:spChg chg="mod">
          <ac:chgData name="Aniket Khupte" userId="6c1723ed7e00557a" providerId="LiveId" clId="{0310665B-D64A-450E-9F6F-7BD83806825A}" dt="2022-11-15T04:36:29.045" v="88" actId="113"/>
          <ac:spMkLst>
            <pc:docMk/>
            <pc:sldMk cId="1630595081" sldId="262"/>
            <ac:spMk id="2" creationId="{2C2C5AC4-06E0-20FD-66A9-0EEEB1A28A33}"/>
          </ac:spMkLst>
        </pc:spChg>
      </pc:sldChg>
      <pc:sldChg chg="addSp delSp modSp new mod">
        <pc:chgData name="Aniket Khupte" userId="6c1723ed7e00557a" providerId="LiveId" clId="{0310665B-D64A-450E-9F6F-7BD83806825A}" dt="2022-11-15T04:39:20.427" v="117" actId="11529"/>
        <pc:sldMkLst>
          <pc:docMk/>
          <pc:sldMk cId="560127061" sldId="263"/>
        </pc:sldMkLst>
        <pc:spChg chg="add del mod">
          <ac:chgData name="Aniket Khupte" userId="6c1723ed7e00557a" providerId="LiveId" clId="{0310665B-D64A-450E-9F6F-7BD83806825A}" dt="2022-11-15T04:38:43.202" v="112" actId="478"/>
          <ac:spMkLst>
            <pc:docMk/>
            <pc:sldMk cId="560127061" sldId="263"/>
            <ac:spMk id="4" creationId="{B926EA6C-9936-1BC4-1E84-3FEED0FB686D}"/>
          </ac:spMkLst>
        </pc:spChg>
        <pc:picChg chg="add mod">
          <ac:chgData name="Aniket Khupte" userId="6c1723ed7e00557a" providerId="LiveId" clId="{0310665B-D64A-450E-9F6F-7BD83806825A}" dt="2022-11-15T04:38:37.972" v="111" actId="1076"/>
          <ac:picMkLst>
            <pc:docMk/>
            <pc:sldMk cId="560127061" sldId="263"/>
            <ac:picMk id="2" creationId="{AE086E50-7E52-0E24-8496-140712ACBA76}"/>
          </ac:picMkLst>
        </pc:picChg>
        <pc:picChg chg="add mod">
          <ac:chgData name="Aniket Khupte" userId="6c1723ed7e00557a" providerId="LiveId" clId="{0310665B-D64A-450E-9F6F-7BD83806825A}" dt="2022-11-15T04:37:50.188" v="102" actId="14100"/>
          <ac:picMkLst>
            <pc:docMk/>
            <pc:sldMk cId="560127061" sldId="263"/>
            <ac:picMk id="3" creationId="{35E65047-3B04-8089-4BE0-71C79F8075E2}"/>
          </ac:picMkLst>
        </pc:picChg>
        <pc:cxnChg chg="add">
          <ac:chgData name="Aniket Khupte" userId="6c1723ed7e00557a" providerId="LiveId" clId="{0310665B-D64A-450E-9F6F-7BD83806825A}" dt="2022-11-15T04:38:51.758" v="113" actId="11529"/>
          <ac:cxnSpMkLst>
            <pc:docMk/>
            <pc:sldMk cId="560127061" sldId="263"/>
            <ac:cxnSpMk id="6" creationId="{0FCF331A-2246-4409-7CA5-F0EDD0325075}"/>
          </ac:cxnSpMkLst>
        </pc:cxnChg>
        <pc:cxnChg chg="add mod">
          <ac:chgData name="Aniket Khupte" userId="6c1723ed7e00557a" providerId="LiveId" clId="{0310665B-D64A-450E-9F6F-7BD83806825A}" dt="2022-11-15T04:39:04.421" v="115" actId="14100"/>
          <ac:cxnSpMkLst>
            <pc:docMk/>
            <pc:sldMk cId="560127061" sldId="263"/>
            <ac:cxnSpMk id="8" creationId="{750982DA-A655-8576-283B-EE64966FE69B}"/>
          </ac:cxnSpMkLst>
        </pc:cxnChg>
        <pc:cxnChg chg="add">
          <ac:chgData name="Aniket Khupte" userId="6c1723ed7e00557a" providerId="LiveId" clId="{0310665B-D64A-450E-9F6F-7BD83806825A}" dt="2022-11-15T04:39:13.664" v="116" actId="11529"/>
          <ac:cxnSpMkLst>
            <pc:docMk/>
            <pc:sldMk cId="560127061" sldId="263"/>
            <ac:cxnSpMk id="11" creationId="{8393C0F5-C0BA-C5EE-D192-F983D25DB667}"/>
          </ac:cxnSpMkLst>
        </pc:cxnChg>
        <pc:cxnChg chg="add">
          <ac:chgData name="Aniket Khupte" userId="6c1723ed7e00557a" providerId="LiveId" clId="{0310665B-D64A-450E-9F6F-7BD83806825A}" dt="2022-11-15T04:39:20.427" v="117" actId="11529"/>
          <ac:cxnSpMkLst>
            <pc:docMk/>
            <pc:sldMk cId="560127061" sldId="263"/>
            <ac:cxnSpMk id="13" creationId="{C32D713A-69B0-1725-EFC7-392807C5CEF3}"/>
          </ac:cxnSpMkLst>
        </pc:cxnChg>
      </pc:sldChg>
      <pc:sldChg chg="addSp delSp modSp new mod">
        <pc:chgData name="Aniket Khupte" userId="6c1723ed7e00557a" providerId="LiveId" clId="{0310665B-D64A-450E-9F6F-7BD83806825A}" dt="2022-11-15T04:41:58.695" v="131" actId="14100"/>
        <pc:sldMkLst>
          <pc:docMk/>
          <pc:sldMk cId="1821776625" sldId="264"/>
        </pc:sldMkLst>
        <pc:spChg chg="mod">
          <ac:chgData name="Aniket Khupte" userId="6c1723ed7e00557a" providerId="LiveId" clId="{0310665B-D64A-450E-9F6F-7BD83806825A}" dt="2022-11-15T04:41:20.784" v="122" actId="27636"/>
          <ac:spMkLst>
            <pc:docMk/>
            <pc:sldMk cId="1821776625" sldId="264"/>
            <ac:spMk id="2" creationId="{66D4D3AD-037E-6C50-C0E7-61D2405D2ED9}"/>
          </ac:spMkLst>
        </pc:spChg>
        <pc:spChg chg="del mod">
          <ac:chgData name="Aniket Khupte" userId="6c1723ed7e00557a" providerId="LiveId" clId="{0310665B-D64A-450E-9F6F-7BD83806825A}" dt="2022-11-15T04:41:34.925" v="124"/>
          <ac:spMkLst>
            <pc:docMk/>
            <pc:sldMk cId="1821776625" sldId="264"/>
            <ac:spMk id="3" creationId="{FF78270E-BADB-C0E6-569B-4D1E18011985}"/>
          </ac:spMkLst>
        </pc:spChg>
        <pc:picChg chg="add mod">
          <ac:chgData name="Aniket Khupte" userId="6c1723ed7e00557a" providerId="LiveId" clId="{0310665B-D64A-450E-9F6F-7BD83806825A}" dt="2022-11-15T04:41:37.637" v="125" actId="1076"/>
          <ac:picMkLst>
            <pc:docMk/>
            <pc:sldMk cId="1821776625" sldId="264"/>
            <ac:picMk id="4" creationId="{24E1C3F3-3093-357C-A4B8-D0CCC4A3D989}"/>
          </ac:picMkLst>
        </pc:picChg>
        <pc:picChg chg="add mod">
          <ac:chgData name="Aniket Khupte" userId="6c1723ed7e00557a" providerId="LiveId" clId="{0310665B-D64A-450E-9F6F-7BD83806825A}" dt="2022-11-15T04:41:58.695" v="131" actId="14100"/>
          <ac:picMkLst>
            <pc:docMk/>
            <pc:sldMk cId="1821776625" sldId="264"/>
            <ac:picMk id="5" creationId="{FB63C4ED-23DF-DE1C-4626-8DD7B7A253C2}"/>
          </ac:picMkLst>
        </pc:picChg>
      </pc:sldChg>
      <pc:sldChg chg="addSp delSp modSp new mod">
        <pc:chgData name="Aniket Khupte" userId="6c1723ed7e00557a" providerId="LiveId" clId="{0310665B-D64A-450E-9F6F-7BD83806825A}" dt="2022-11-15T04:44:53.149" v="148" actId="14100"/>
        <pc:sldMkLst>
          <pc:docMk/>
          <pc:sldMk cId="2922929042" sldId="265"/>
        </pc:sldMkLst>
        <pc:spChg chg="mod">
          <ac:chgData name="Aniket Khupte" userId="6c1723ed7e00557a" providerId="LiveId" clId="{0310665B-D64A-450E-9F6F-7BD83806825A}" dt="2022-11-15T04:44:10.592" v="136" actId="1076"/>
          <ac:spMkLst>
            <pc:docMk/>
            <pc:sldMk cId="2922929042" sldId="265"/>
            <ac:spMk id="2" creationId="{BD16132D-C071-3B45-2785-7F28627C4804}"/>
          </ac:spMkLst>
        </pc:spChg>
        <pc:spChg chg="del mod">
          <ac:chgData name="Aniket Khupte" userId="6c1723ed7e00557a" providerId="LiveId" clId="{0310665B-D64A-450E-9F6F-7BD83806825A}" dt="2022-11-15T04:44:21.756" v="138"/>
          <ac:spMkLst>
            <pc:docMk/>
            <pc:sldMk cId="2922929042" sldId="265"/>
            <ac:spMk id="3" creationId="{25339A8A-DD9D-0A9B-A76C-F7BF7F87D794}"/>
          </ac:spMkLst>
        </pc:spChg>
        <pc:picChg chg="add mod">
          <ac:chgData name="Aniket Khupte" userId="6c1723ed7e00557a" providerId="LiveId" clId="{0310665B-D64A-450E-9F6F-7BD83806825A}" dt="2022-11-15T04:44:31.589" v="142" actId="14100"/>
          <ac:picMkLst>
            <pc:docMk/>
            <pc:sldMk cId="2922929042" sldId="265"/>
            <ac:picMk id="4" creationId="{56A574B6-0A7F-3457-3275-D89DD20D80CC}"/>
          </ac:picMkLst>
        </pc:picChg>
        <pc:picChg chg="add mod">
          <ac:chgData name="Aniket Khupte" userId="6c1723ed7e00557a" providerId="LiveId" clId="{0310665B-D64A-450E-9F6F-7BD83806825A}" dt="2022-11-15T04:44:53.149" v="148" actId="14100"/>
          <ac:picMkLst>
            <pc:docMk/>
            <pc:sldMk cId="2922929042" sldId="265"/>
            <ac:picMk id="5" creationId="{639204ED-9488-08D6-8453-361258EF6548}"/>
          </ac:picMkLst>
        </pc:picChg>
      </pc:sldChg>
      <pc:sldChg chg="modSp new mod">
        <pc:chgData name="Aniket Khupte" userId="6c1723ed7e00557a" providerId="LiveId" clId="{0310665B-D64A-450E-9F6F-7BD83806825A}" dt="2022-11-15T08:07:27.522" v="225" actId="113"/>
        <pc:sldMkLst>
          <pc:docMk/>
          <pc:sldMk cId="2040833425" sldId="266"/>
        </pc:sldMkLst>
        <pc:spChg chg="mod">
          <ac:chgData name="Aniket Khupte" userId="6c1723ed7e00557a" providerId="LiveId" clId="{0310665B-D64A-450E-9F6F-7BD83806825A}" dt="2022-11-15T08:05:40.916" v="201" actId="113"/>
          <ac:spMkLst>
            <pc:docMk/>
            <pc:sldMk cId="2040833425" sldId="266"/>
            <ac:spMk id="2" creationId="{C5A4F840-B89E-AE10-F524-35FE4B967A30}"/>
          </ac:spMkLst>
        </pc:spChg>
        <pc:spChg chg="mod">
          <ac:chgData name="Aniket Khupte" userId="6c1723ed7e00557a" providerId="LiveId" clId="{0310665B-D64A-450E-9F6F-7BD83806825A}" dt="2022-11-15T08:07:27.522" v="225" actId="113"/>
          <ac:spMkLst>
            <pc:docMk/>
            <pc:sldMk cId="2040833425" sldId="266"/>
            <ac:spMk id="3" creationId="{92FF2242-3A15-92B5-84C9-7AE4555828D3}"/>
          </ac:spMkLst>
        </pc:spChg>
      </pc:sldChg>
      <pc:sldChg chg="modSp new mod">
        <pc:chgData name="Aniket Khupte" userId="6c1723ed7e00557a" providerId="LiveId" clId="{0310665B-D64A-450E-9F6F-7BD83806825A}" dt="2022-11-15T08:22:33.145" v="722" actId="20577"/>
        <pc:sldMkLst>
          <pc:docMk/>
          <pc:sldMk cId="2517958669" sldId="267"/>
        </pc:sldMkLst>
        <pc:spChg chg="mod">
          <ac:chgData name="Aniket Khupte" userId="6c1723ed7e00557a" providerId="LiveId" clId="{0310665B-D64A-450E-9F6F-7BD83806825A}" dt="2022-11-15T08:22:33.145" v="722" actId="20577"/>
          <ac:spMkLst>
            <pc:docMk/>
            <pc:sldMk cId="2517958669" sldId="267"/>
            <ac:spMk id="2" creationId="{52D1CD38-CCB0-F1B6-9968-52525238C9E4}"/>
          </ac:spMkLst>
        </pc:spChg>
        <pc:spChg chg="mod">
          <ac:chgData name="Aniket Khupte" userId="6c1723ed7e00557a" providerId="LiveId" clId="{0310665B-D64A-450E-9F6F-7BD83806825A}" dt="2022-11-15T08:17:12.919" v="391" actId="2711"/>
          <ac:spMkLst>
            <pc:docMk/>
            <pc:sldMk cId="2517958669" sldId="267"/>
            <ac:spMk id="3" creationId="{474B6C3C-F1EC-4303-E1FC-20524ABD15E0}"/>
          </ac:spMkLst>
        </pc:spChg>
      </pc:sldChg>
      <pc:sldChg chg="modSp new mod">
        <pc:chgData name="Aniket Khupte" userId="6c1723ed7e00557a" providerId="LiveId" clId="{0310665B-D64A-450E-9F6F-7BD83806825A}" dt="2022-11-15T08:17:03.876" v="390" actId="2711"/>
        <pc:sldMkLst>
          <pc:docMk/>
          <pc:sldMk cId="355694446" sldId="268"/>
        </pc:sldMkLst>
        <pc:spChg chg="mod">
          <ac:chgData name="Aniket Khupte" userId="6c1723ed7e00557a" providerId="LiveId" clId="{0310665B-D64A-450E-9F6F-7BD83806825A}" dt="2022-11-15T08:11:50.355" v="288" actId="20577"/>
          <ac:spMkLst>
            <pc:docMk/>
            <pc:sldMk cId="355694446" sldId="268"/>
            <ac:spMk id="2" creationId="{FC7D4E45-19D5-8496-BCB0-220AF4BC84B0}"/>
          </ac:spMkLst>
        </pc:spChg>
        <pc:spChg chg="mod">
          <ac:chgData name="Aniket Khupte" userId="6c1723ed7e00557a" providerId="LiveId" clId="{0310665B-D64A-450E-9F6F-7BD83806825A}" dt="2022-11-15T08:17:03.876" v="390" actId="2711"/>
          <ac:spMkLst>
            <pc:docMk/>
            <pc:sldMk cId="355694446" sldId="268"/>
            <ac:spMk id="3" creationId="{E51D1FE3-6A11-3809-32A8-AA1136384C34}"/>
          </ac:spMkLst>
        </pc:spChg>
      </pc:sldChg>
      <pc:sldChg chg="modSp new mod">
        <pc:chgData name="Aniket Khupte" userId="6c1723ed7e00557a" providerId="LiveId" clId="{0310665B-D64A-450E-9F6F-7BD83806825A}" dt="2022-11-15T08:16:53.488" v="389" actId="2711"/>
        <pc:sldMkLst>
          <pc:docMk/>
          <pc:sldMk cId="2050253782" sldId="269"/>
        </pc:sldMkLst>
        <pc:spChg chg="mod">
          <ac:chgData name="Aniket Khupte" userId="6c1723ed7e00557a" providerId="LiveId" clId="{0310665B-D64A-450E-9F6F-7BD83806825A}" dt="2022-11-15T08:15:37.836" v="362" actId="113"/>
          <ac:spMkLst>
            <pc:docMk/>
            <pc:sldMk cId="2050253782" sldId="269"/>
            <ac:spMk id="2" creationId="{341BF791-FDD8-CE93-EF53-EE7DA8819E2E}"/>
          </ac:spMkLst>
        </pc:spChg>
        <pc:spChg chg="mod">
          <ac:chgData name="Aniket Khupte" userId="6c1723ed7e00557a" providerId="LiveId" clId="{0310665B-D64A-450E-9F6F-7BD83806825A}" dt="2022-11-15T08:16:53.488" v="389" actId="2711"/>
          <ac:spMkLst>
            <pc:docMk/>
            <pc:sldMk cId="2050253782" sldId="269"/>
            <ac:spMk id="3" creationId="{869AC5C3-4D52-0242-DC13-A3F94E1FE910}"/>
          </ac:spMkLst>
        </pc:spChg>
      </pc:sldChg>
      <pc:sldChg chg="modSp new mod">
        <pc:chgData name="Aniket Khupte" userId="6c1723ed7e00557a" providerId="LiveId" clId="{0310665B-D64A-450E-9F6F-7BD83806825A}" dt="2022-11-15T08:22:03.127" v="710" actId="20577"/>
        <pc:sldMkLst>
          <pc:docMk/>
          <pc:sldMk cId="2488355748" sldId="270"/>
        </pc:sldMkLst>
        <pc:spChg chg="mod">
          <ac:chgData name="Aniket Khupte" userId="6c1723ed7e00557a" providerId="LiveId" clId="{0310665B-D64A-450E-9F6F-7BD83806825A}" dt="2022-11-15T08:18:30.426" v="410" actId="113"/>
          <ac:spMkLst>
            <pc:docMk/>
            <pc:sldMk cId="2488355748" sldId="270"/>
            <ac:spMk id="2" creationId="{22CF0684-D411-A5C1-8B61-537FACB673BA}"/>
          </ac:spMkLst>
        </pc:spChg>
        <pc:spChg chg="mod">
          <ac:chgData name="Aniket Khupte" userId="6c1723ed7e00557a" providerId="LiveId" clId="{0310665B-D64A-450E-9F6F-7BD83806825A}" dt="2022-11-15T08:22:03.127" v="710" actId="20577"/>
          <ac:spMkLst>
            <pc:docMk/>
            <pc:sldMk cId="2488355748" sldId="270"/>
            <ac:spMk id="3" creationId="{5B8B6918-4073-71CF-3FFD-CD523FA7F6A3}"/>
          </ac:spMkLst>
        </pc:spChg>
      </pc:sldChg>
      <pc:sldChg chg="modSp new mod">
        <pc:chgData name="Aniket Khupte" userId="6c1723ed7e00557a" providerId="LiveId" clId="{0310665B-D64A-450E-9F6F-7BD83806825A}" dt="2022-11-15T10:16:48.234" v="760" actId="1076"/>
        <pc:sldMkLst>
          <pc:docMk/>
          <pc:sldMk cId="1955675053" sldId="271"/>
        </pc:sldMkLst>
        <pc:spChg chg="mod">
          <ac:chgData name="Aniket Khupte" userId="6c1723ed7e00557a" providerId="LiveId" clId="{0310665B-D64A-450E-9F6F-7BD83806825A}" dt="2022-11-15T10:16:48.234" v="760" actId="1076"/>
          <ac:spMkLst>
            <pc:docMk/>
            <pc:sldMk cId="1955675053" sldId="271"/>
            <ac:spMk id="2" creationId="{A8FB5A9A-545C-962E-01DC-7161D891E28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E1DA4-55F0-0EF9-F313-71BA64B2F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D047D-1E89-4C75-1841-7A6A1F09C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CE96D-664D-1E99-0541-3943EA4C5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C4A1-3241-4A3E-80FA-07371C6E2218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1D667-3A14-6F62-DE90-73C46BFB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623B9-BD41-94EE-2713-E0B3DC13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7BB-0F13-401A-B20A-7B765BFA3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57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07E77-4D80-B027-4678-1FEB5877B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63D165-8BD1-7C14-CB66-C4D5419C8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C6BD5-D636-D967-EE07-B9E1809D6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C4A1-3241-4A3E-80FA-07371C6E2218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99946-114F-CFD0-9CB8-8C1D9E9C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D34DD-BEBC-B9BD-913E-BD228CA6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7BB-0F13-401A-B20A-7B765BFA3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23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706E3A-90A4-5877-4808-F6558BB00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B16A5-4CD9-1E7F-6BFE-F61AD3982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132FB-629A-7EE2-0F2C-AAE012063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C4A1-3241-4A3E-80FA-07371C6E2218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31901-1040-FB99-0CD0-EC5ED735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CD9F1-B548-376F-F616-C0957945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7BB-0F13-401A-B20A-7B765BFA3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06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7CEA3-D0E0-DFED-2F84-08C9BB53E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B984C-80F7-C0B9-79C2-9E5289CF6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9342F-DBC2-22CA-7CF6-FDB027863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C4A1-3241-4A3E-80FA-07371C6E2218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ABE83-0BBA-D6E1-DF2F-83B3CC885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733E8-B10C-EA8D-39ED-18544718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7BB-0F13-401A-B20A-7B765BFA3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59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DEFBE-EF04-DDBB-A86D-6C8E0E066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CC52E-E58B-81AA-56C1-CB4440398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0BAA4-1851-E5CA-C862-6F1060331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C4A1-3241-4A3E-80FA-07371C6E2218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EB17A-DAC4-86DC-2B4C-4CF3EE3F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891C3-A612-43D3-BB4F-5470AC52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7BB-0F13-401A-B20A-7B765BFA3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34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C9F04-BC4E-2618-9B61-329F743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E6FFC-6BB6-1C05-E4FE-5CCB624FB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7F6DB-3896-4AE6-74A2-324622E65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9FDB7-5077-374B-5F4F-9E00B9760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C4A1-3241-4A3E-80FA-07371C6E2218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F496-C781-F1B4-4E2B-57022F0A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DFECF-D3E6-6C79-F4AF-C467FC6E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7BB-0F13-401A-B20A-7B765BFA3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48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044E-96ED-8611-4BF6-55526918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5F449-42DC-0E06-0649-DA5506273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99C2D-E6DC-24E6-5F80-8AD8A0ADA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DA923B-0C4A-D0B9-FE4C-0C46648DCA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B4DAD-F1E6-BCB1-F91A-F77165E32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EF07A-5097-4070-6E70-1A509E585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C4A1-3241-4A3E-80FA-07371C6E2218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C4D94-0437-5AB1-84CD-FEDCDE281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76462D-0104-4FC4-D8AF-F654041F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7BB-0F13-401A-B20A-7B765BFA3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73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387F1-D6B2-57D4-4B63-C1348098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0D9FBC-D078-5FD3-80AB-CB3781809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C4A1-3241-4A3E-80FA-07371C6E2218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E2C646-172B-1609-0FC8-7184E4D6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E29C7-F41E-5315-3774-AA17DACC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7BB-0F13-401A-B20A-7B765BFA3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27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F7DE1-BF59-4219-8493-058CEE2DA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C4A1-3241-4A3E-80FA-07371C6E2218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8647E5-8071-9A67-661E-AA794D73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2F511-F829-0281-8C50-4A4FB1D1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7BB-0F13-401A-B20A-7B765BFA3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02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29EF-931F-0E92-9AC7-52285D11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C30F7-3B98-AE86-C8DC-BF05EA6F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58C93-8DC6-18AE-E5AD-7A43E06ED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6D670-37BA-63D6-47C3-E3172633D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C4A1-3241-4A3E-80FA-07371C6E2218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43C59-1505-6C82-10A9-66CD7A763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FBF04-1A21-A1E2-90BC-153AE508B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7BB-0F13-401A-B20A-7B765BFA3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9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EBB8F-09E3-96A6-BFAE-A7FEDC5CC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9D1FD8-AAB0-47CF-1817-8370B5F17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50A4A-ECB5-4175-8107-8356D8AAE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43BC5-1851-9F21-B4ED-C92FA7C4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C4A1-3241-4A3E-80FA-07371C6E2218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FF00C-629D-94DE-5F1C-022A7BD5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9AC4F-702E-AEC7-A30A-05B7962E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7BB-0F13-401A-B20A-7B765BFA3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14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8BCE9-5101-F0A0-95A1-284529190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C6F69-75CB-9021-7013-70E0356CE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38B6C-D728-8120-75A1-5E20006F1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4C4A1-3241-4A3E-80FA-07371C6E2218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ABD68-91FB-C96B-95DA-388EF906F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28BC5-689D-9972-1DD4-D8E13FAB2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BE7BB-0F13-401A-B20A-7B765BFA3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16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DA62AD-23C2-BA5E-8558-770072069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Bash Shell Scripting</a:t>
            </a:r>
          </a:p>
        </p:txBody>
      </p:sp>
    </p:spTree>
    <p:extLst>
      <p:ext uri="{BB962C8B-B14F-4D97-AF65-F5344CB8AC3E}">
        <p14:creationId xmlns:p14="http://schemas.microsoft.com/office/powerpoint/2010/main" val="1643151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A1BE-000D-8DD4-BDF9-EC2ECC0C1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942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each directory in the $PATH, display the number of executables in that directory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6112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BF2A63-333B-DB87-E56B-B421B966D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697" y="848902"/>
            <a:ext cx="4921321" cy="24271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955E56-AE23-AFA6-0C7C-B91E4E403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249" y="3918235"/>
            <a:ext cx="7602877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C5AC4-06E0-20FD-66A9-0EEEB1A2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7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 a script that takes any number of directories as command-line arguments and then lists the contents of each of these directories.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0595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086E50-7E52-0E24-8496-140712ACB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115" y="924673"/>
            <a:ext cx="3986373" cy="21370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E65047-3B04-8089-4BE0-71C79F807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879" y="3796302"/>
            <a:ext cx="7572054" cy="190585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CF331A-2246-4409-7CA5-F0EDD0325075}"/>
              </a:ext>
            </a:extLst>
          </p:cNvPr>
          <p:cNvCxnSpPr/>
          <p:nvPr/>
        </p:nvCxnSpPr>
        <p:spPr>
          <a:xfrm>
            <a:off x="3945276" y="708917"/>
            <a:ext cx="42843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0982DA-A655-8576-283B-EE64966FE69B}"/>
              </a:ext>
            </a:extLst>
          </p:cNvPr>
          <p:cNvCxnSpPr>
            <a:cxnSpLocks/>
          </p:cNvCxnSpPr>
          <p:nvPr/>
        </p:nvCxnSpPr>
        <p:spPr>
          <a:xfrm>
            <a:off x="8229600" y="708917"/>
            <a:ext cx="10274" cy="2506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93C0F5-C0BA-C5EE-D192-F983D25DB667}"/>
              </a:ext>
            </a:extLst>
          </p:cNvPr>
          <p:cNvCxnSpPr/>
          <p:nvPr/>
        </p:nvCxnSpPr>
        <p:spPr>
          <a:xfrm flipH="1">
            <a:off x="3945276" y="3226085"/>
            <a:ext cx="42843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2D713A-69B0-1725-EFC7-392807C5CEF3}"/>
              </a:ext>
            </a:extLst>
          </p:cNvPr>
          <p:cNvCxnSpPr/>
          <p:nvPr/>
        </p:nvCxnSpPr>
        <p:spPr>
          <a:xfrm flipV="1">
            <a:off x="3945276" y="708917"/>
            <a:ext cx="0" cy="2506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127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D3AD-037E-6C50-C0E7-61D2405D2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0659"/>
          </a:xfrm>
        </p:spPr>
        <p:txBody>
          <a:bodyPr>
            <a:normAutofit fontScale="90000"/>
          </a:bodyPr>
          <a:lstStyle/>
          <a:p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Description- Script to compare larger integer values from an 'n' number of arguments using command line arguments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E1C3F3-3093-357C-A4B8-D0CCC4A3D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1851" y="1494476"/>
            <a:ext cx="3848298" cy="25401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63C4ED-23DF-DE1C-4626-8DD7B7A25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912" y="4361162"/>
            <a:ext cx="8589196" cy="179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76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6132D-C071-3B45-2785-7F28627C4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Description- Script to perform an arithmetic operation on digits of a given number depending upon the operator.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A574B6-0A7F-3457-3275-D89DD20D8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7614" y="2006600"/>
            <a:ext cx="3431568" cy="16715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9204ED-9488-08D6-8453-361258EF6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539" y="4387065"/>
            <a:ext cx="729465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2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4F840-B89E-AE10-F524-35FE4B9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in Linux 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F2242-3A15-92B5-84C9-7AE455582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0315"/>
            <a:ext cx="10515600" cy="391664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UNIX Shell is a program or command line interpreter that interprets the user commands either entered by the user directly or read from a file (i.e., Shall Script), and then passes them to the operating system for processing. It is important to note that Shell scripts are interpreted and not compiled, as the computer.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083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CD38-CCB0-F1B6-9968-52525238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Bash Scripting: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B6C3C-F1EC-4303-E1FC-20524ABD1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490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Bash Shell Script is a plain text file containing a set of various commands that we usually type in the command line.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automate repetitive tasks on the Linux filesystem.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might include a set of commands or a single command or contain the hallmarks of imperative programming like loops, functions, conditional constructs, etc.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Effectively, a Bash script is a computer program written in the Bash programming language.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95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D4E45-19D5-8496-BCB0-220AF4BC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and run a Bash Script: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D1FE3-6A11-3809-32A8-AA1136384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an empty bash script, first, change the directory in which you want to save your script using the cd command.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use a text editor like nano in which you want to type the shell commands.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gedit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file_name.sh OR nano file_name.sh OR vi file_name.sh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line should start with 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#!/bin/bash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#!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referred to as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shebang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rest of the line is the path to the interpreter specifying the location of the bash shell in our operating system.</a:t>
            </a:r>
          </a:p>
        </p:txBody>
      </p:sp>
    </p:spTree>
    <p:extLst>
      <p:ext uri="{BB962C8B-B14F-4D97-AF65-F5344CB8AC3E}">
        <p14:creationId xmlns:p14="http://schemas.microsoft.com/office/powerpoint/2010/main" val="35569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BF791-FDD8-CE93-EF53-EE7DA881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AC5C3-4D52-0242-DC13-A3F94E1FE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Bash use # to comment on any line.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Bash uses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 to print the output.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end, execute the bash script prefixing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./filename.sh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a look at the basic terms of a Bash Script, i.e.,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SheBang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echo command.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25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0684-D411-A5C1-8B61-537FACB6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Permission: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B6918-4073-71CF-3FFD-CD523FA7F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we try to execute the .</a:t>
            </a:r>
            <a:r>
              <a:rPr lang="en-IN" dirty="0" err="1"/>
              <a:t>sh</a:t>
            </a:r>
            <a:r>
              <a:rPr lang="en-IN" dirty="0"/>
              <a:t> file, then that time we get the message “Not Permission”.</a:t>
            </a:r>
          </a:p>
          <a:p>
            <a:r>
              <a:rPr lang="en-IN" dirty="0"/>
              <a:t>So, before executing the file, we have to change the file permission.</a:t>
            </a:r>
          </a:p>
          <a:p>
            <a:pPr marL="0" indent="0">
              <a:buNone/>
            </a:pPr>
            <a:r>
              <a:rPr lang="en-IN" dirty="0"/>
              <a:t>	i.e. </a:t>
            </a:r>
            <a:r>
              <a:rPr lang="en-IN" b="1" dirty="0" err="1"/>
              <a:t>chmod</a:t>
            </a:r>
            <a:r>
              <a:rPr lang="en-IN" b="1" dirty="0"/>
              <a:t> +x file_name.sh</a:t>
            </a:r>
          </a:p>
          <a:p>
            <a:r>
              <a:rPr lang="en-IN" dirty="0"/>
              <a:t>Then, we execute the file.</a:t>
            </a:r>
          </a:p>
          <a:p>
            <a:pPr marL="0" indent="0">
              <a:buNone/>
            </a:pPr>
            <a:r>
              <a:rPr lang="en-IN" dirty="0"/>
              <a:t>	i.e. </a:t>
            </a:r>
            <a:r>
              <a:rPr lang="en-IN" b="1" dirty="0"/>
              <a:t>./file_name.sh</a:t>
            </a:r>
          </a:p>
        </p:txBody>
      </p:sp>
    </p:spTree>
    <p:extLst>
      <p:ext uri="{BB962C8B-B14F-4D97-AF65-F5344CB8AC3E}">
        <p14:creationId xmlns:p14="http://schemas.microsoft.com/office/powerpoint/2010/main" val="248835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5A9A-545C-962E-01DC-7161D891E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696" y="2766218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Examples Of Shell Scripting</a:t>
            </a:r>
          </a:p>
        </p:txBody>
      </p:sp>
    </p:spTree>
    <p:extLst>
      <p:ext uri="{BB962C8B-B14F-4D97-AF65-F5344CB8AC3E}">
        <p14:creationId xmlns:p14="http://schemas.microsoft.com/office/powerpoint/2010/main" val="1955675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5B10-54D1-FA36-F516-C39684982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3750"/>
            <a:ext cx="10515600" cy="1577672"/>
          </a:xfrm>
        </p:spPr>
        <p:txBody>
          <a:bodyPr>
            <a:normAutofit fontScale="90000"/>
          </a:bodyPr>
          <a:lstStyle/>
          <a:p>
            <a:r>
              <a:rPr lang="en-IN" sz="2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 a shell script that consists of a function that displays the number of files in the present working directory. Name this function </a:t>
            </a:r>
            <a:r>
              <a:rPr lang="en-US" sz="2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IN" sz="2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file_count</a:t>
            </a:r>
            <a:r>
              <a:rPr lang="en-US" sz="2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en-IN" sz="2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call it in your script. If you use a variable in your function, remember to make it a local variable.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8224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67D266-CFE6-21D1-FBFD-74AB6DFDC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256" y="782588"/>
            <a:ext cx="8075488" cy="2133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EC6F01-2339-765C-44D8-464AC65E5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256" y="4198666"/>
            <a:ext cx="8075488" cy="175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152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531</Words>
  <Application>Microsoft Office PowerPoint</Application>
  <PresentationFormat>Widescreen</PresentationFormat>
  <Paragraphs>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Bash Shell Scripting</vt:lpstr>
      <vt:lpstr>Shell in Linux OS</vt:lpstr>
      <vt:lpstr>Bash Scripting:</vt:lpstr>
      <vt:lpstr>Create and run a Bash Script:</vt:lpstr>
      <vt:lpstr>Continue:</vt:lpstr>
      <vt:lpstr>File Permission:</vt:lpstr>
      <vt:lpstr>Some Examples Of Shell Scripting</vt:lpstr>
      <vt:lpstr>Write a shell script that consists of a function that displays the number of files in the present working directory. Name this function “file_count” and call it in your script. If you use a variable in your function, remember to make it a local variable. </vt:lpstr>
      <vt:lpstr>PowerPoint Presentation</vt:lpstr>
      <vt:lpstr>For each directory in the $PATH, display the number of executables in that directory </vt:lpstr>
      <vt:lpstr>PowerPoint Presentation</vt:lpstr>
      <vt:lpstr>Write a script that takes any number of directories as command-line arguments and then lists the contents of each of these directories. </vt:lpstr>
      <vt:lpstr>PowerPoint Presentation</vt:lpstr>
      <vt:lpstr>Description- Script to compare larger integer values from an 'n' number of arguments using command line arguments </vt:lpstr>
      <vt:lpstr>Description- Script to perform an arithmetic operation on digits of a given number depending upon the operator.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Bash Shell Scripting</dc:title>
  <dc:creator>Aniket Khupte</dc:creator>
  <cp:lastModifiedBy>Aniket Khupte</cp:lastModifiedBy>
  <cp:revision>1</cp:revision>
  <dcterms:created xsi:type="dcterms:W3CDTF">2022-11-15T04:24:04Z</dcterms:created>
  <dcterms:modified xsi:type="dcterms:W3CDTF">2022-11-15T10:16:50Z</dcterms:modified>
</cp:coreProperties>
</file>