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6" r:id="rId5"/>
    <p:sldId id="258" r:id="rId6"/>
    <p:sldId id="261" r:id="rId7"/>
    <p:sldId id="264" r:id="rId8"/>
    <p:sldId id="287" r:id="rId9"/>
    <p:sldId id="288" r:id="rId10"/>
    <p:sldId id="289" r:id="rId11"/>
    <p:sldId id="29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itoperations/definition/Docke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echtarget.com/searchoracle/definition/repository" TargetMode="External"/><Relationship Id="rId4" Type="http://schemas.openxmlformats.org/officeDocument/2006/relationships/hyperlink" Target="https://www.techtarget.com/searchitoperations/definition/container-imag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6E7B-C751-9C34-1904-03753B30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01102-C255-3E74-743A-EEB8911E8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Vishal Pimple</a:t>
            </a:r>
          </a:p>
        </p:txBody>
      </p:sp>
    </p:spTree>
    <p:extLst>
      <p:ext uri="{BB962C8B-B14F-4D97-AF65-F5344CB8AC3E}">
        <p14:creationId xmlns:p14="http://schemas.microsoft.com/office/powerpoint/2010/main" val="168291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5388" y="1064103"/>
            <a:ext cx="6718300" cy="4375392"/>
          </a:xfrm>
        </p:spPr>
        <p:txBody>
          <a:bodyPr/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Docker is a set of platform as a service products that use OS-level virtualization to deliver software in packages called containers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Docker is tool which used to create virtual machine </a:t>
            </a:r>
          </a:p>
          <a:p>
            <a:r>
              <a:rPr lang="en-US" sz="2000" dirty="0"/>
              <a:t>Also knows as container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59A6B-9F06-F562-A09A-8A04073FC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" t="13673" r="287" b="8491"/>
          <a:stretch/>
        </p:blipFill>
        <p:spPr bwMode="auto">
          <a:xfrm>
            <a:off x="4737100" y="3251799"/>
            <a:ext cx="6718300" cy="33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Docker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/>
              <a:t>Hyperviser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1E212-D59C-D144-C3E9-0F7B24A5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41" y="2505076"/>
            <a:ext cx="4229690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F1119-CE0E-82B3-CADC-B7D5B238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27" y="2613577"/>
            <a:ext cx="399153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8640" y="3916591"/>
            <a:ext cx="9402006" cy="1463040"/>
          </a:xfrm>
        </p:spPr>
        <p:txBody>
          <a:bodyPr/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Docker Hub is a cloud-based repository in which </a:t>
            </a:r>
            <a:r>
              <a:rPr lang="en-US" sz="2000" b="0" i="0" u="sng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users and partners create, test, store and distribute </a:t>
            </a:r>
            <a:r>
              <a:rPr lang="en-US" sz="2000" b="0" i="0" u="sng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 images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Through Docker Hub, a user can access public, open source image </a:t>
            </a:r>
            <a:r>
              <a:rPr lang="en-US" sz="2000" b="0" i="0" u="sng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repositories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as well as use a space to create their own private repositories, automated build functions, webhooks and work groups.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BBC7-CAA5-AA06-DE1B-7EBDE3F3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9E52D-2322-05F6-C8A6-F12CEC75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85E93-7701-6685-3DB8-8E0CA037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$service docker status : see docker engine status</a:t>
            </a:r>
          </a:p>
          <a:p>
            <a:r>
              <a:rPr lang="en-IN" dirty="0"/>
              <a:t>$docker images   :- to see available images</a:t>
            </a:r>
          </a:p>
          <a:p>
            <a:r>
              <a:rPr lang="en-IN" dirty="0"/>
              <a:t>$docker pull </a:t>
            </a:r>
            <a:r>
              <a:rPr lang="en-IN" dirty="0" err="1"/>
              <a:t>mysql</a:t>
            </a:r>
            <a:r>
              <a:rPr lang="en-IN" dirty="0"/>
              <a:t> :- </a:t>
            </a:r>
            <a:r>
              <a:rPr lang="en-IN" dirty="0" err="1"/>
              <a:t>topull</a:t>
            </a:r>
            <a:r>
              <a:rPr lang="en-IN" dirty="0"/>
              <a:t> image on local machine</a:t>
            </a:r>
          </a:p>
          <a:p>
            <a:r>
              <a:rPr lang="en-IN" dirty="0"/>
              <a:t>$docker build –t  </a:t>
            </a:r>
            <a:r>
              <a:rPr lang="en-IN" dirty="0" err="1"/>
              <a:t>image_name</a:t>
            </a:r>
            <a:r>
              <a:rPr lang="en-IN" dirty="0"/>
              <a:t> . :- to </a:t>
            </a:r>
            <a:r>
              <a:rPr lang="en-IN" dirty="0" err="1"/>
              <a:t>bild</a:t>
            </a:r>
            <a:r>
              <a:rPr lang="en-IN" dirty="0"/>
              <a:t> image of file</a:t>
            </a:r>
          </a:p>
          <a:p>
            <a:r>
              <a:rPr lang="en-IN" dirty="0"/>
              <a:t>$docker run –it – -name  </a:t>
            </a:r>
            <a:r>
              <a:rPr lang="en-IN" dirty="0" err="1"/>
              <a:t>Cname</a:t>
            </a:r>
            <a:r>
              <a:rPr lang="en-IN" dirty="0"/>
              <a:t> </a:t>
            </a:r>
            <a:r>
              <a:rPr lang="en-IN" dirty="0" err="1"/>
              <a:t>imagename</a:t>
            </a:r>
            <a:r>
              <a:rPr lang="en-IN" dirty="0"/>
              <a:t> : run image on container</a:t>
            </a:r>
          </a:p>
          <a:p>
            <a:r>
              <a:rPr lang="en-IN" dirty="0"/>
              <a:t>$docker </a:t>
            </a:r>
            <a:r>
              <a:rPr lang="en-IN" dirty="0" err="1"/>
              <a:t>ps</a:t>
            </a:r>
            <a:r>
              <a:rPr lang="en-IN" dirty="0"/>
              <a:t> : to see info about running container</a:t>
            </a:r>
          </a:p>
          <a:p>
            <a:r>
              <a:rPr lang="en-IN" dirty="0"/>
              <a:t>$docker rm </a:t>
            </a:r>
            <a:r>
              <a:rPr lang="en-IN" dirty="0" err="1"/>
              <a:t>container_name</a:t>
            </a:r>
            <a:r>
              <a:rPr lang="en-IN" dirty="0"/>
              <a:t> :remove container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F5A0-87B4-62BB-43E9-1C7012CE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6D2D6-5A3B-C710-AACE-80D172FA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E9703-063A-8F7D-C4B8-09EDB6CD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 docker start </a:t>
            </a:r>
            <a:r>
              <a:rPr lang="en-IN" dirty="0" err="1"/>
              <a:t>container_name</a:t>
            </a:r>
            <a:r>
              <a:rPr lang="en-IN" dirty="0"/>
              <a:t>  :- start </a:t>
            </a:r>
            <a:r>
              <a:rPr lang="en-IN" dirty="0" err="1"/>
              <a:t>exsting</a:t>
            </a:r>
            <a:r>
              <a:rPr lang="en-IN" dirty="0"/>
              <a:t> container</a:t>
            </a:r>
          </a:p>
          <a:p>
            <a:r>
              <a:rPr lang="en-IN" dirty="0"/>
              <a:t>$ docker push IMAGE : </a:t>
            </a:r>
            <a:r>
              <a:rPr lang="en-IN" dirty="0" err="1"/>
              <a:t>uplod</a:t>
            </a:r>
            <a:r>
              <a:rPr lang="en-IN" dirty="0"/>
              <a:t> image on </a:t>
            </a:r>
            <a:r>
              <a:rPr lang="en-IN" dirty="0" err="1"/>
              <a:t>dockerrepo</a:t>
            </a:r>
            <a:endParaRPr lang="en-IN" dirty="0"/>
          </a:p>
          <a:p>
            <a:r>
              <a:rPr lang="en-IN" dirty="0"/>
              <a:t>$ docker </a:t>
            </a:r>
            <a:r>
              <a:rPr lang="en-IN" dirty="0" err="1"/>
              <a:t>rmi</a:t>
            </a:r>
            <a:r>
              <a:rPr lang="en-IN" dirty="0"/>
              <a:t> IMAGE : remove image </a:t>
            </a:r>
          </a:p>
          <a:p>
            <a:r>
              <a:rPr lang="en-IN" dirty="0"/>
              <a:t>$ docker login</a:t>
            </a:r>
          </a:p>
          <a:p>
            <a:r>
              <a:rPr lang="en-IN" dirty="0"/>
              <a:t>$docker logs CONTAINER</a:t>
            </a:r>
          </a:p>
          <a:p>
            <a:r>
              <a:rPr lang="en-IN" dirty="0"/>
              <a:t>docker port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39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B8F3-2900-22D4-44B3-E2635C41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r>
              <a:rPr lang="en-IN" dirty="0"/>
              <a:t> in docker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F4FC4-D933-1476-769B-B1AB5C33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3FC30-21CB-2CB8-EAB9-6FFF05D4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$docker pull </a:t>
            </a:r>
            <a:r>
              <a:rPr lang="en-IN" dirty="0" err="1"/>
              <a:t>mysql</a:t>
            </a:r>
            <a:endParaRPr lang="en-IN" dirty="0"/>
          </a:p>
          <a:p>
            <a:endParaRPr lang="en-IN" dirty="0"/>
          </a:p>
          <a:p>
            <a:r>
              <a:rPr lang="en-IN" dirty="0">
                <a:effectLst/>
                <a:latin typeface="Calibri" panose="020F0502020204030204" pitchFamily="34" charset="0"/>
              </a:rPr>
              <a:t>$docker run --name mysql-1 -p 3308:3308 -e MYSQL_ROOT_PASSWORD=passwo</a:t>
            </a:r>
            <a:r>
              <a:rPr lang="en-IN" dirty="0">
                <a:latin typeface="Calibri" panose="020F0502020204030204" pitchFamily="34" charset="0"/>
              </a:rPr>
              <a:t>rd </a:t>
            </a:r>
            <a:r>
              <a:rPr lang="en-IN" dirty="0">
                <a:effectLst/>
                <a:latin typeface="Calibri" panose="020F0502020204030204" pitchFamily="34" charset="0"/>
              </a:rPr>
              <a:t>-e MYSQL_DATABASE-test -e MYSQL_USER=</a:t>
            </a:r>
            <a:r>
              <a:rPr lang="en-IN" dirty="0" err="1">
                <a:effectLst/>
                <a:latin typeface="Calibri" panose="020F0502020204030204" pitchFamily="34" charset="0"/>
              </a:rPr>
              <a:t>sa</a:t>
            </a:r>
            <a:r>
              <a:rPr lang="en-IN" dirty="0">
                <a:effectLst/>
                <a:latin typeface="Calibri" panose="020F0502020204030204" pitchFamily="34" charset="0"/>
              </a:rPr>
              <a:t>  -e MYSQL_PASSWORD=root  -d </a:t>
            </a:r>
            <a:r>
              <a:rPr lang="en-IN" dirty="0" err="1">
                <a:effectLst/>
                <a:latin typeface="Calibri" panose="020F0502020204030204" pitchFamily="34" charset="0"/>
              </a:rPr>
              <a:t>mysql:latest</a:t>
            </a:r>
            <a:r>
              <a:rPr lang="en-IN" dirty="0">
                <a:effectLst/>
                <a:latin typeface="Calibri" panose="020F0502020204030204" pitchFamily="34" charset="0"/>
              </a:rPr>
              <a:t>  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effectLst/>
                <a:latin typeface="Calibri" panose="020F0502020204030204" pitchFamily="34" charset="0"/>
              </a:rPr>
              <a:t>$docker exec -it my-</a:t>
            </a:r>
            <a:r>
              <a:rPr lang="en-IN" dirty="0" err="1">
                <a:effectLst/>
                <a:latin typeface="Calibri" panose="020F0502020204030204" pitchFamily="34" charset="0"/>
              </a:rPr>
              <a:t>mysql</a:t>
            </a:r>
            <a:r>
              <a:rPr lang="en-IN" dirty="0">
                <a:effectLst/>
                <a:latin typeface="Calibri" panose="020F0502020204030204" pitchFamily="34" charset="0"/>
              </a:rPr>
              <a:t> bin/bash 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effectLst/>
                <a:latin typeface="Calibri" panose="020F0502020204030204" pitchFamily="34" charset="0"/>
              </a:rPr>
              <a:t>$</a:t>
            </a:r>
            <a:r>
              <a:rPr lang="en-IN" dirty="0" err="1">
                <a:effectLst/>
                <a:latin typeface="Calibri" panose="020F0502020204030204" pitchFamily="34" charset="0"/>
              </a:rPr>
              <a:t>mysql</a:t>
            </a:r>
            <a:r>
              <a:rPr lang="en-IN" dirty="0">
                <a:effectLst/>
                <a:latin typeface="Calibri" panose="020F0502020204030204" pitchFamily="34" charset="0"/>
              </a:rPr>
              <a:t> -</a:t>
            </a:r>
            <a:r>
              <a:rPr lang="en-IN" dirty="0" err="1">
                <a:effectLst/>
                <a:latin typeface="Calibri" panose="020F0502020204030204" pitchFamily="34" charset="0"/>
              </a:rPr>
              <a:t>uroot</a:t>
            </a:r>
            <a:r>
              <a:rPr lang="en-IN" dirty="0">
                <a:effectLst/>
                <a:latin typeface="Calibri" panose="020F0502020204030204" pitchFamily="34" charset="0"/>
              </a:rPr>
              <a:t> -p -A</a:t>
            </a:r>
            <a:endParaRPr lang="en-IN" dirty="0">
              <a:latin typeface="Calibri" panose="020F0502020204030204" pitchFamily="34" charset="0"/>
            </a:endParaRPr>
          </a:p>
          <a:p>
            <a:endParaRPr lang="en-IN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676C-368D-3F83-6402-D0072474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Imgae</a:t>
            </a:r>
            <a:r>
              <a:rPr lang="en-IN" dirty="0"/>
              <a:t> pushing on docker hub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EDDF6-5403-1DDD-ADFD-DC9FA54A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A23A2-F92A-EFF4-F8DB-A28AF72F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Push image on </a:t>
            </a:r>
            <a:r>
              <a:rPr lang="en-IN" dirty="0" err="1"/>
              <a:t>dockerhub</a:t>
            </a:r>
            <a:endParaRPr lang="en-IN" dirty="0"/>
          </a:p>
          <a:p>
            <a:r>
              <a:rPr lang="sv-SE" dirty="0"/>
              <a:t>$docker tag java  vishstrong/p1 :tag created</a:t>
            </a:r>
          </a:p>
          <a:p>
            <a:endParaRPr lang="sv-SE" dirty="0"/>
          </a:p>
          <a:p>
            <a:r>
              <a:rPr lang="en-IN" dirty="0"/>
              <a:t>$docker push </a:t>
            </a:r>
            <a:r>
              <a:rPr lang="en-IN" dirty="0" err="1"/>
              <a:t>vishstrong</a:t>
            </a:r>
            <a:r>
              <a:rPr lang="en-IN" dirty="0"/>
              <a:t>/p1 :pushed on docker hub</a:t>
            </a:r>
          </a:p>
        </p:txBody>
      </p:sp>
    </p:spTree>
    <p:extLst>
      <p:ext uri="{BB962C8B-B14F-4D97-AF65-F5344CB8AC3E}">
        <p14:creationId xmlns:p14="http://schemas.microsoft.com/office/powerpoint/2010/main" val="361588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87</TotalTime>
  <Words>324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Trade Gothic LT Pro</vt:lpstr>
      <vt:lpstr>Trebuchet MS</vt:lpstr>
      <vt:lpstr>Office Theme</vt:lpstr>
      <vt:lpstr>Docker</vt:lpstr>
      <vt:lpstr>introduction</vt:lpstr>
      <vt:lpstr>Docker structure</vt:lpstr>
      <vt:lpstr>Docker Hub</vt:lpstr>
      <vt:lpstr>Docker commands</vt:lpstr>
      <vt:lpstr>Docker </vt:lpstr>
      <vt:lpstr>Mysql in docker</vt:lpstr>
      <vt:lpstr>Imgae pushing on docker hub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Vishal Pimple</dc:creator>
  <cp:lastModifiedBy>Vishal Pimple</cp:lastModifiedBy>
  <cp:revision>4</cp:revision>
  <dcterms:created xsi:type="dcterms:W3CDTF">2022-11-20T17:34:53Z</dcterms:created>
  <dcterms:modified xsi:type="dcterms:W3CDTF">2022-11-21T03:38:53Z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