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4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9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1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9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0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6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1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3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8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35A1-6A68-493F-B2B0-2870EB87C58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469385-0D8F-46B4-BEB7-0D7F8EC56B3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37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293-51E8-18D3-3143-9666CB8D4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E479E-8B73-C663-E5E6-9D4DB65D0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GOKUL S</a:t>
            </a:r>
          </a:p>
        </p:txBody>
      </p:sp>
    </p:spTree>
    <p:extLst>
      <p:ext uri="{BB962C8B-B14F-4D97-AF65-F5344CB8AC3E}">
        <p14:creationId xmlns:p14="http://schemas.microsoft.com/office/powerpoint/2010/main" val="26312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E730-D905-7F6B-C234-B959198B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JIRA?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CADB-8024-DA99-AAF0-D00150CF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JIRA is an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Incident Management Tool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used for Project Management, Bug Tracking, Issue Tracking and Workflow. JIRA is based on the following three concepts – Project, Issue and Workflow.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Developed by Atlassian.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JIRA supports MySQL, Oracle, PostgreSQL and SQL server in the backend.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JIRA is a commercial tool and available as a Trial version for a limited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utilize JIRA services, a license is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45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488C-515D-0761-D862-D3CD1920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7706-A57E-A031-50E1-C0246077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i="0" dirty="0">
                <a:solidFill>
                  <a:srgbClr val="000000"/>
                </a:solidFill>
                <a:effectLst/>
                <a:latin typeface="Nunito" pitchFamily="2" charset="0"/>
              </a:rPr>
              <a:t>Boards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Helps to quickly review the progress of the project and see the status of the individual tasks. Board workflow can be customized to fulfil the way a team wants to proceed.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Business Project Templates: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Template can be customized based on the team and their approach. Ex: Workflow can be customized based on each team's approach. Every step is accounted and team can move to achieve their goals.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Reports: JIRA supports more than a dozen reports to track progress over a specific timeframe, deadlines, individual’s contribution, etc. Easy to understand and generate different reports those help to analyze how the team is going on.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2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97DD-A7EF-3EDE-7615-D8F696F5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05C6-D6D7-E15C-2C6F-A5F9C445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JIRA is used in Bugs, Issues and Change Request Tracking.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JIRA can be used in Help desk, Support and Customer Services to create tickets and track the resolution and status of the created tickets.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JIRA is useful in Project Management, Task Tracking and Requirement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JIRA is very useful in Workflow and Process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45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ABA3-D189-53E0-C50A-8B16922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185D-4A82-BB22-C132-D0219B2D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A Project contains issues; a JIRA project can be called as a collection of issues. A JIRA Project can be of several types. For example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Software Development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Marketing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Migration to other platform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Help Desk Tracking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Leave Request Management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Employee Performance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Website Enhancement</a:t>
            </a:r>
            <a:endParaRPr lang="en-US" sz="1400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An issue helps to track all works that underlie in a project. In real time, every work or task either technical, non-technical, support or any other type of a project in JIRA are logged as an issue.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8258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CC39-5EC9-A21F-AB5E-B6E4534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0B69-3041-42BD-A09D-A62871AD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JIRA, workflow is used to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track the lifecycle of an Issue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Workflow is a record of statuses and transitions of an issue during its lifecycle. A status represents the stage of an issue at a particular point. An issue can be in only one status at a given point of time like Opened, To Do, Done, Closed, Assigned,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6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5B83F-2E9D-ED12-1CD9-4BB25F373A54}"/>
              </a:ext>
            </a:extLst>
          </p:cNvPr>
          <p:cNvSpPr txBox="1"/>
          <p:nvPr/>
        </p:nvSpPr>
        <p:spPr>
          <a:xfrm>
            <a:off x="558281" y="3331028"/>
            <a:ext cx="11075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08305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440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Nunito</vt:lpstr>
      <vt:lpstr>Gallery</vt:lpstr>
      <vt:lpstr>JIRA</vt:lpstr>
      <vt:lpstr>WHAT IS JIRA?</vt:lpstr>
      <vt:lpstr>JIRA CORE FEATURES</vt:lpstr>
      <vt:lpstr>USE OF JIRA</vt:lpstr>
      <vt:lpstr>JIRA PROJECT</vt:lpstr>
      <vt:lpstr>JIRA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Gokul S</dc:creator>
  <cp:lastModifiedBy>Gokul S</cp:lastModifiedBy>
  <cp:revision>30</cp:revision>
  <dcterms:created xsi:type="dcterms:W3CDTF">2022-12-01T08:32:41Z</dcterms:created>
  <dcterms:modified xsi:type="dcterms:W3CDTF">2022-12-01T10:13:55Z</dcterms:modified>
</cp:coreProperties>
</file>