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57277-C0CD-4B99-9FB7-0507813FA6D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556-F5A8-F9BF-C402-442966AB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Name-  Chetan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patil</a:t>
            </a:r>
            <a:br>
              <a:rPr lang="en-US" sz="4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Topic-   shell script</a:t>
            </a:r>
          </a:p>
        </p:txBody>
      </p:sp>
    </p:spTree>
    <p:extLst>
      <p:ext uri="{BB962C8B-B14F-4D97-AF65-F5344CB8AC3E}">
        <p14:creationId xmlns:p14="http://schemas.microsoft.com/office/powerpoint/2010/main" val="30107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F45E-3CB1-8ADF-6AD9-6CBB4F6B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FEC9-847A-8EC6-886A-1C97FC4D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rgbClr val="292929"/>
                </a:solidFill>
                <a:latin typeface="source-serif-pro"/>
              </a:rPr>
              <a:t>I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source-serif-pro"/>
              </a:rPr>
              <a:t>t is nothing but a list of commands stored in a file. It reduces our effort to run the same task or commands again and again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8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E6E1-18CC-2206-226A-328D7C6D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500" dirty="0"/>
              <a:t>Some of the examples of scripts</a:t>
            </a:r>
          </a:p>
        </p:txBody>
      </p:sp>
    </p:spTree>
    <p:extLst>
      <p:ext uri="{BB962C8B-B14F-4D97-AF65-F5344CB8AC3E}">
        <p14:creationId xmlns:p14="http://schemas.microsoft.com/office/powerpoint/2010/main" val="194390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A79-1E43-CC3A-51C5-9C66044C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Script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8C1523-B4E0-0553-9B58-6913328F6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62"/>
          <a:stretch/>
        </p:blipFill>
        <p:spPr>
          <a:xfrm>
            <a:off x="345110" y="2372966"/>
            <a:ext cx="4147377" cy="2861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582CA4-B948-8744-F91E-65E4AC83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23" y="3429000"/>
            <a:ext cx="6646820" cy="17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537-4E6D-34E1-B696-5D2DACB5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987F83-C416-8370-001A-C2455E305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110" b="42383"/>
          <a:stretch/>
        </p:blipFill>
        <p:spPr>
          <a:xfrm>
            <a:off x="271433" y="2204072"/>
            <a:ext cx="5368285" cy="370641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72E913-A946-FDCB-8656-F8A59B7E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2429095"/>
            <a:ext cx="6258597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A3D-277B-6B01-8FD2-2CF3430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browser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19CBC-263B-2A4F-19C2-CCD4966E2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10"/>
          <a:stretch/>
        </p:blipFill>
        <p:spPr>
          <a:xfrm>
            <a:off x="402210" y="2423649"/>
            <a:ext cx="4898660" cy="3142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4EC54-FD90-D368-3245-6CC7EBE6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11" y="2522230"/>
            <a:ext cx="5519269" cy="30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6AA-8AD7-60D1-1B8E-278E8E9B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2 floating number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09431-7C1D-16F0-7824-B99785CE3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71"/>
          <a:stretch/>
        </p:blipFill>
        <p:spPr>
          <a:xfrm>
            <a:off x="201196" y="2214122"/>
            <a:ext cx="5371734" cy="380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DAAC7-89B7-9493-24F8-3ADBAD23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90" y="3682802"/>
            <a:ext cx="6223049" cy="23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6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58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source-serif-pro</vt:lpstr>
      <vt:lpstr>Retrospect</vt:lpstr>
      <vt:lpstr>Name-  Chetan patil Topic-   shell script</vt:lpstr>
      <vt:lpstr>What is shell script?</vt:lpstr>
      <vt:lpstr>PowerPoint Presentation</vt:lpstr>
      <vt:lpstr>Printing Script</vt:lpstr>
      <vt:lpstr>Pattern script</vt:lpstr>
      <vt:lpstr>Starting browser script</vt:lpstr>
      <vt:lpstr>Addition of 2 floating number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Name-Chetan patil Topic-Linux</dc:title>
  <dc:creator>Chetan Patil</dc:creator>
  <cp:lastModifiedBy>Chetan Patil</cp:lastModifiedBy>
  <cp:revision>10</cp:revision>
  <dcterms:created xsi:type="dcterms:W3CDTF">2022-11-10T09:44:11Z</dcterms:created>
  <dcterms:modified xsi:type="dcterms:W3CDTF">2022-11-14T17:45:13Z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2022-11-10T09:50:05Z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ba495d56-cda7-4922-9f8d-027f1341e0c8</vt:lpwstr>
  </property>
  <property fmtid="{D5CDD505-2E9C-101B-9397-08002B2CF9AE}" pid="8" name="MSIP_Label_defa4170-0d19-0005-0004-bc88714345d2_ContentBits">
    <vt:lpwstr>0</vt:lpwstr>
  </property>
</Properties>
</file>