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Khupte" userId="6c1723ed7e00557a" providerId="LiveId" clId="{21C1E3C7-33EF-43B4-A2B9-0D7FCB3C588D}"/>
    <pc:docChg chg="undo custSel addSld delSld modSld sldOrd">
      <pc:chgData name="Aniket Khupte" userId="6c1723ed7e00557a" providerId="LiveId" clId="{21C1E3C7-33EF-43B4-A2B9-0D7FCB3C588D}" dt="2022-11-10T04:59:39.921" v="235" actId="2696"/>
      <pc:docMkLst>
        <pc:docMk/>
      </pc:docMkLst>
      <pc:sldChg chg="addSp delSp modSp new del mod">
        <pc:chgData name="Aniket Khupte" userId="6c1723ed7e00557a" providerId="LiveId" clId="{21C1E3C7-33EF-43B4-A2B9-0D7FCB3C588D}" dt="2022-11-10T04:59:39.921" v="235" actId="2696"/>
        <pc:sldMkLst>
          <pc:docMk/>
          <pc:sldMk cId="3837514441" sldId="256"/>
        </pc:sldMkLst>
        <pc:spChg chg="mod">
          <ac:chgData name="Aniket Khupte" userId="6c1723ed7e00557a" providerId="LiveId" clId="{21C1E3C7-33EF-43B4-A2B9-0D7FCB3C588D}" dt="2022-11-10T04:35:53.915" v="20" actId="122"/>
          <ac:spMkLst>
            <pc:docMk/>
            <pc:sldMk cId="3837514441" sldId="256"/>
            <ac:spMk id="2" creationId="{717491F0-8502-FAF7-9203-175068501F0E}"/>
          </ac:spMkLst>
        </pc:spChg>
        <pc:spChg chg="del">
          <ac:chgData name="Aniket Khupte" userId="6c1723ed7e00557a" providerId="LiveId" clId="{21C1E3C7-33EF-43B4-A2B9-0D7FCB3C588D}" dt="2022-11-10T04:36:29.969" v="21"/>
          <ac:spMkLst>
            <pc:docMk/>
            <pc:sldMk cId="3837514441" sldId="256"/>
            <ac:spMk id="3" creationId="{4B127C2C-F543-BBC6-AD19-ACBA19F41FE4}"/>
          </ac:spMkLst>
        </pc:spChg>
        <pc:picChg chg="add mod">
          <ac:chgData name="Aniket Khupte" userId="6c1723ed7e00557a" providerId="LiveId" clId="{21C1E3C7-33EF-43B4-A2B9-0D7FCB3C588D}" dt="2022-11-10T04:36:45.250" v="25" actId="1076"/>
          <ac:picMkLst>
            <pc:docMk/>
            <pc:sldMk cId="3837514441" sldId="256"/>
            <ac:picMk id="1026" creationId="{4201EC15-FFF2-398C-9167-CBC77EFA4B1C}"/>
          </ac:picMkLst>
        </pc:picChg>
      </pc:sldChg>
      <pc:sldChg chg="modSp new mod">
        <pc:chgData name="Aniket Khupte" userId="6c1723ed7e00557a" providerId="LiveId" clId="{21C1E3C7-33EF-43B4-A2B9-0D7FCB3C588D}" dt="2022-11-10T04:38:28.721" v="56"/>
        <pc:sldMkLst>
          <pc:docMk/>
          <pc:sldMk cId="4044240252" sldId="257"/>
        </pc:sldMkLst>
        <pc:spChg chg="mod">
          <ac:chgData name="Aniket Khupte" userId="6c1723ed7e00557a" providerId="LiveId" clId="{21C1E3C7-33EF-43B4-A2B9-0D7FCB3C588D}" dt="2022-11-10T04:37:25.404" v="51" actId="113"/>
          <ac:spMkLst>
            <pc:docMk/>
            <pc:sldMk cId="4044240252" sldId="257"/>
            <ac:spMk id="2" creationId="{32C90CD6-F0B0-820F-1E30-FE9E3E0902E2}"/>
          </ac:spMkLst>
        </pc:spChg>
        <pc:spChg chg="mod">
          <ac:chgData name="Aniket Khupte" userId="6c1723ed7e00557a" providerId="LiveId" clId="{21C1E3C7-33EF-43B4-A2B9-0D7FCB3C588D}" dt="2022-11-10T04:38:28.721" v="56"/>
          <ac:spMkLst>
            <pc:docMk/>
            <pc:sldMk cId="4044240252" sldId="257"/>
            <ac:spMk id="3" creationId="{AD9EC156-5B66-F4A8-D4C8-D2B49D4E8767}"/>
          </ac:spMkLst>
        </pc:spChg>
      </pc:sldChg>
      <pc:sldChg chg="modSp new mod">
        <pc:chgData name="Aniket Khupte" userId="6c1723ed7e00557a" providerId="LiveId" clId="{21C1E3C7-33EF-43B4-A2B9-0D7FCB3C588D}" dt="2022-11-10T04:53:18.101" v="189" actId="20577"/>
        <pc:sldMkLst>
          <pc:docMk/>
          <pc:sldMk cId="2490052191" sldId="258"/>
        </pc:sldMkLst>
        <pc:spChg chg="mod">
          <ac:chgData name="Aniket Khupte" userId="6c1723ed7e00557a" providerId="LiveId" clId="{21C1E3C7-33EF-43B4-A2B9-0D7FCB3C588D}" dt="2022-11-10T04:51:57.825" v="163"/>
          <ac:spMkLst>
            <pc:docMk/>
            <pc:sldMk cId="2490052191" sldId="258"/>
            <ac:spMk id="2" creationId="{E383937A-C554-EA9D-9F42-5CF18492497E}"/>
          </ac:spMkLst>
        </pc:spChg>
        <pc:spChg chg="mod">
          <ac:chgData name="Aniket Khupte" userId="6c1723ed7e00557a" providerId="LiveId" clId="{21C1E3C7-33EF-43B4-A2B9-0D7FCB3C588D}" dt="2022-11-10T04:53:18.101" v="189" actId="20577"/>
          <ac:spMkLst>
            <pc:docMk/>
            <pc:sldMk cId="2490052191" sldId="258"/>
            <ac:spMk id="3" creationId="{CC984D4E-FD22-16DE-C3F3-E75DB77C2DAF}"/>
          </ac:spMkLst>
        </pc:spChg>
      </pc:sldChg>
      <pc:sldChg chg="addSp new del mod">
        <pc:chgData name="Aniket Khupte" userId="6c1723ed7e00557a" providerId="LiveId" clId="{21C1E3C7-33EF-43B4-A2B9-0D7FCB3C588D}" dt="2022-11-10T04:39:21.572" v="59" actId="2696"/>
        <pc:sldMkLst>
          <pc:docMk/>
          <pc:sldMk cId="2584392166" sldId="258"/>
        </pc:sldMkLst>
        <pc:spChg chg="add">
          <ac:chgData name="Aniket Khupte" userId="6c1723ed7e00557a" providerId="LiveId" clId="{21C1E3C7-33EF-43B4-A2B9-0D7FCB3C588D}" dt="2022-11-10T04:38:57.089" v="58" actId="22"/>
          <ac:spMkLst>
            <pc:docMk/>
            <pc:sldMk cId="2584392166" sldId="258"/>
            <ac:spMk id="3" creationId="{BE9F432A-3750-7B17-4C7A-56478DCB2253}"/>
          </ac:spMkLst>
        </pc:spChg>
      </pc:sldChg>
      <pc:sldChg chg="modSp new del mod">
        <pc:chgData name="Aniket Khupte" userId="6c1723ed7e00557a" providerId="LiveId" clId="{21C1E3C7-33EF-43B4-A2B9-0D7FCB3C588D}" dt="2022-11-10T04:40:17.584" v="64" actId="2696"/>
        <pc:sldMkLst>
          <pc:docMk/>
          <pc:sldMk cId="3832816131" sldId="258"/>
        </pc:sldMkLst>
        <pc:spChg chg="mod">
          <ac:chgData name="Aniket Khupte" userId="6c1723ed7e00557a" providerId="LiveId" clId="{21C1E3C7-33EF-43B4-A2B9-0D7FCB3C588D}" dt="2022-11-10T04:40:12.628" v="63"/>
          <ac:spMkLst>
            <pc:docMk/>
            <pc:sldMk cId="3832816131" sldId="258"/>
            <ac:spMk id="3" creationId="{C3168A1F-3C8D-E8A7-03F6-C91C0C556DDD}"/>
          </ac:spMkLst>
        </pc:spChg>
      </pc:sldChg>
      <pc:sldChg chg="modSp new mod">
        <pc:chgData name="Aniket Khupte" userId="6c1723ed7e00557a" providerId="LiveId" clId="{21C1E3C7-33EF-43B4-A2B9-0D7FCB3C588D}" dt="2022-11-10T04:53:34.850" v="190" actId="108"/>
        <pc:sldMkLst>
          <pc:docMk/>
          <pc:sldMk cId="602981852" sldId="259"/>
        </pc:sldMkLst>
        <pc:spChg chg="mod">
          <ac:chgData name="Aniket Khupte" userId="6c1723ed7e00557a" providerId="LiveId" clId="{21C1E3C7-33EF-43B4-A2B9-0D7FCB3C588D}" dt="2022-11-10T04:52:01.449" v="164"/>
          <ac:spMkLst>
            <pc:docMk/>
            <pc:sldMk cId="602981852" sldId="259"/>
            <ac:spMk id="2" creationId="{B7FA55C3-112D-D083-6932-81DB6C9D6A70}"/>
          </ac:spMkLst>
        </pc:spChg>
        <pc:spChg chg="mod">
          <ac:chgData name="Aniket Khupte" userId="6c1723ed7e00557a" providerId="LiveId" clId="{21C1E3C7-33EF-43B4-A2B9-0D7FCB3C588D}" dt="2022-11-10T04:53:34.850" v="190" actId="108"/>
          <ac:spMkLst>
            <pc:docMk/>
            <pc:sldMk cId="602981852" sldId="259"/>
            <ac:spMk id="3" creationId="{19557E37-086C-FFE5-AA27-D5AB65678BFD}"/>
          </ac:spMkLst>
        </pc:spChg>
      </pc:sldChg>
      <pc:sldChg chg="modSp new mod">
        <pc:chgData name="Aniket Khupte" userId="6c1723ed7e00557a" providerId="LiveId" clId="{21C1E3C7-33EF-43B4-A2B9-0D7FCB3C588D}" dt="2022-11-10T04:53:58.914" v="197" actId="20577"/>
        <pc:sldMkLst>
          <pc:docMk/>
          <pc:sldMk cId="4198659460" sldId="260"/>
        </pc:sldMkLst>
        <pc:spChg chg="mod">
          <ac:chgData name="Aniket Khupte" userId="6c1723ed7e00557a" providerId="LiveId" clId="{21C1E3C7-33EF-43B4-A2B9-0D7FCB3C588D}" dt="2022-11-10T04:52:04.495" v="165"/>
          <ac:spMkLst>
            <pc:docMk/>
            <pc:sldMk cId="4198659460" sldId="260"/>
            <ac:spMk id="2" creationId="{431961A0-9992-6A07-D91C-64653DF69D71}"/>
          </ac:spMkLst>
        </pc:spChg>
        <pc:spChg chg="mod">
          <ac:chgData name="Aniket Khupte" userId="6c1723ed7e00557a" providerId="LiveId" clId="{21C1E3C7-33EF-43B4-A2B9-0D7FCB3C588D}" dt="2022-11-10T04:53:58.914" v="197" actId="20577"/>
          <ac:spMkLst>
            <pc:docMk/>
            <pc:sldMk cId="4198659460" sldId="260"/>
            <ac:spMk id="3" creationId="{744A03C9-229B-8316-DAC8-F8F2027ADEED}"/>
          </ac:spMkLst>
        </pc:spChg>
      </pc:sldChg>
      <pc:sldChg chg="modSp new mod">
        <pc:chgData name="Aniket Khupte" userId="6c1723ed7e00557a" providerId="LiveId" clId="{21C1E3C7-33EF-43B4-A2B9-0D7FCB3C588D}" dt="2022-11-10T04:54:48.675" v="200" actId="20577"/>
        <pc:sldMkLst>
          <pc:docMk/>
          <pc:sldMk cId="2051687898" sldId="261"/>
        </pc:sldMkLst>
        <pc:spChg chg="mod">
          <ac:chgData name="Aniket Khupte" userId="6c1723ed7e00557a" providerId="LiveId" clId="{21C1E3C7-33EF-43B4-A2B9-0D7FCB3C588D}" dt="2022-11-10T04:52:09.423" v="166"/>
          <ac:spMkLst>
            <pc:docMk/>
            <pc:sldMk cId="2051687898" sldId="261"/>
            <ac:spMk id="2" creationId="{BDA5255F-981F-A682-18B6-498938E5D274}"/>
          </ac:spMkLst>
        </pc:spChg>
        <pc:spChg chg="mod">
          <ac:chgData name="Aniket Khupte" userId="6c1723ed7e00557a" providerId="LiveId" clId="{21C1E3C7-33EF-43B4-A2B9-0D7FCB3C588D}" dt="2022-11-10T04:54:48.675" v="200" actId="20577"/>
          <ac:spMkLst>
            <pc:docMk/>
            <pc:sldMk cId="2051687898" sldId="261"/>
            <ac:spMk id="3" creationId="{595ED0BC-F13C-1A04-062C-89E05CEE4857}"/>
          </ac:spMkLst>
        </pc:spChg>
      </pc:sldChg>
      <pc:sldChg chg="modSp new mod">
        <pc:chgData name="Aniket Khupte" userId="6c1723ed7e00557a" providerId="LiveId" clId="{21C1E3C7-33EF-43B4-A2B9-0D7FCB3C588D}" dt="2022-11-10T04:54:58.718" v="201" actId="108"/>
        <pc:sldMkLst>
          <pc:docMk/>
          <pc:sldMk cId="1235989200" sldId="262"/>
        </pc:sldMkLst>
        <pc:spChg chg="mod">
          <ac:chgData name="Aniket Khupte" userId="6c1723ed7e00557a" providerId="LiveId" clId="{21C1E3C7-33EF-43B4-A2B9-0D7FCB3C588D}" dt="2022-11-10T04:52:12.342" v="167"/>
          <ac:spMkLst>
            <pc:docMk/>
            <pc:sldMk cId="1235989200" sldId="262"/>
            <ac:spMk id="2" creationId="{523C4606-C0AB-E96F-7084-622584EF04AB}"/>
          </ac:spMkLst>
        </pc:spChg>
        <pc:spChg chg="mod">
          <ac:chgData name="Aniket Khupte" userId="6c1723ed7e00557a" providerId="LiveId" clId="{21C1E3C7-33EF-43B4-A2B9-0D7FCB3C588D}" dt="2022-11-10T04:54:58.718" v="201" actId="108"/>
          <ac:spMkLst>
            <pc:docMk/>
            <pc:sldMk cId="1235989200" sldId="262"/>
            <ac:spMk id="3" creationId="{BCE6C2F0-F30E-AB27-EA9F-9BDE62824408}"/>
          </ac:spMkLst>
        </pc:spChg>
      </pc:sldChg>
      <pc:sldChg chg="modSp new mod">
        <pc:chgData name="Aniket Khupte" userId="6c1723ed7e00557a" providerId="LiveId" clId="{21C1E3C7-33EF-43B4-A2B9-0D7FCB3C588D}" dt="2022-11-10T04:55:09.059" v="202" actId="108"/>
        <pc:sldMkLst>
          <pc:docMk/>
          <pc:sldMk cId="2266657577" sldId="263"/>
        </pc:sldMkLst>
        <pc:spChg chg="mod">
          <ac:chgData name="Aniket Khupte" userId="6c1723ed7e00557a" providerId="LiveId" clId="{21C1E3C7-33EF-43B4-A2B9-0D7FCB3C588D}" dt="2022-11-10T04:52:15.582" v="168"/>
          <ac:spMkLst>
            <pc:docMk/>
            <pc:sldMk cId="2266657577" sldId="263"/>
            <ac:spMk id="2" creationId="{159B4FAA-1E68-3C86-2535-410A1B5E0DB8}"/>
          </ac:spMkLst>
        </pc:spChg>
        <pc:spChg chg="mod">
          <ac:chgData name="Aniket Khupte" userId="6c1723ed7e00557a" providerId="LiveId" clId="{21C1E3C7-33EF-43B4-A2B9-0D7FCB3C588D}" dt="2022-11-10T04:55:09.059" v="202" actId="108"/>
          <ac:spMkLst>
            <pc:docMk/>
            <pc:sldMk cId="2266657577" sldId="263"/>
            <ac:spMk id="3" creationId="{AF8D052D-0EB6-8A63-F41E-2FC6D24AA2C8}"/>
          </ac:spMkLst>
        </pc:spChg>
      </pc:sldChg>
      <pc:sldChg chg="modSp new mod">
        <pc:chgData name="Aniket Khupte" userId="6c1723ed7e00557a" providerId="LiveId" clId="{21C1E3C7-33EF-43B4-A2B9-0D7FCB3C588D}" dt="2022-11-10T04:52:18.641" v="169"/>
        <pc:sldMkLst>
          <pc:docMk/>
          <pc:sldMk cId="1651721350" sldId="264"/>
        </pc:sldMkLst>
        <pc:spChg chg="mod">
          <ac:chgData name="Aniket Khupte" userId="6c1723ed7e00557a" providerId="LiveId" clId="{21C1E3C7-33EF-43B4-A2B9-0D7FCB3C588D}" dt="2022-11-10T04:52:18.641" v="169"/>
          <ac:spMkLst>
            <pc:docMk/>
            <pc:sldMk cId="1651721350" sldId="264"/>
            <ac:spMk id="2" creationId="{26E33F60-2A2C-1ED8-6FC3-5FA339A3F60B}"/>
          </ac:spMkLst>
        </pc:spChg>
        <pc:spChg chg="mod">
          <ac:chgData name="Aniket Khupte" userId="6c1723ed7e00557a" providerId="LiveId" clId="{21C1E3C7-33EF-43B4-A2B9-0D7FCB3C588D}" dt="2022-11-10T04:45:27.023" v="111"/>
          <ac:spMkLst>
            <pc:docMk/>
            <pc:sldMk cId="1651721350" sldId="264"/>
            <ac:spMk id="3" creationId="{BCEC26CE-DAC5-BD05-244D-8ED68E14D1CD}"/>
          </ac:spMkLst>
        </pc:spChg>
      </pc:sldChg>
      <pc:sldChg chg="modSp new mod">
        <pc:chgData name="Aniket Khupte" userId="6c1723ed7e00557a" providerId="LiveId" clId="{21C1E3C7-33EF-43B4-A2B9-0D7FCB3C588D}" dt="2022-11-10T04:55:22.883" v="203" actId="108"/>
        <pc:sldMkLst>
          <pc:docMk/>
          <pc:sldMk cId="2966559782" sldId="265"/>
        </pc:sldMkLst>
        <pc:spChg chg="mod">
          <ac:chgData name="Aniket Khupte" userId="6c1723ed7e00557a" providerId="LiveId" clId="{21C1E3C7-33EF-43B4-A2B9-0D7FCB3C588D}" dt="2022-11-10T04:52:23.723" v="170"/>
          <ac:spMkLst>
            <pc:docMk/>
            <pc:sldMk cId="2966559782" sldId="265"/>
            <ac:spMk id="2" creationId="{0B335DCD-044D-2DF2-D631-C75C3E9FF768}"/>
          </ac:spMkLst>
        </pc:spChg>
        <pc:spChg chg="mod">
          <ac:chgData name="Aniket Khupte" userId="6c1723ed7e00557a" providerId="LiveId" clId="{21C1E3C7-33EF-43B4-A2B9-0D7FCB3C588D}" dt="2022-11-10T04:55:22.883" v="203" actId="108"/>
          <ac:spMkLst>
            <pc:docMk/>
            <pc:sldMk cId="2966559782" sldId="265"/>
            <ac:spMk id="3" creationId="{195259AA-E242-3BB6-7ECF-A5976719AE0F}"/>
          </ac:spMkLst>
        </pc:spChg>
      </pc:sldChg>
      <pc:sldChg chg="modSp new mod">
        <pc:chgData name="Aniket Khupte" userId="6c1723ed7e00557a" providerId="LiveId" clId="{21C1E3C7-33EF-43B4-A2B9-0D7FCB3C588D}" dt="2022-11-10T04:55:38.289" v="205" actId="108"/>
        <pc:sldMkLst>
          <pc:docMk/>
          <pc:sldMk cId="865278834" sldId="266"/>
        </pc:sldMkLst>
        <pc:spChg chg="mod">
          <ac:chgData name="Aniket Khupte" userId="6c1723ed7e00557a" providerId="LiveId" clId="{21C1E3C7-33EF-43B4-A2B9-0D7FCB3C588D}" dt="2022-11-10T04:52:26.788" v="171"/>
          <ac:spMkLst>
            <pc:docMk/>
            <pc:sldMk cId="865278834" sldId="266"/>
            <ac:spMk id="2" creationId="{50000A7F-5BC9-04AC-38AD-37F8D302B68F}"/>
          </ac:spMkLst>
        </pc:spChg>
        <pc:spChg chg="mod">
          <ac:chgData name="Aniket Khupte" userId="6c1723ed7e00557a" providerId="LiveId" clId="{21C1E3C7-33EF-43B4-A2B9-0D7FCB3C588D}" dt="2022-11-10T04:55:38.289" v="205" actId="108"/>
          <ac:spMkLst>
            <pc:docMk/>
            <pc:sldMk cId="865278834" sldId="266"/>
            <ac:spMk id="3" creationId="{68AA4392-C0E1-FF95-2114-3C948EEFB807}"/>
          </ac:spMkLst>
        </pc:spChg>
      </pc:sldChg>
      <pc:sldChg chg="modSp new mod">
        <pc:chgData name="Aniket Khupte" userId="6c1723ed7e00557a" providerId="LiveId" clId="{21C1E3C7-33EF-43B4-A2B9-0D7FCB3C588D}" dt="2022-11-10T04:56:36.677" v="213" actId="108"/>
        <pc:sldMkLst>
          <pc:docMk/>
          <pc:sldMk cId="1509177701" sldId="267"/>
        </pc:sldMkLst>
        <pc:spChg chg="mod">
          <ac:chgData name="Aniket Khupte" userId="6c1723ed7e00557a" providerId="LiveId" clId="{21C1E3C7-33EF-43B4-A2B9-0D7FCB3C588D}" dt="2022-11-10T04:52:31.774" v="172"/>
          <ac:spMkLst>
            <pc:docMk/>
            <pc:sldMk cId="1509177701" sldId="267"/>
            <ac:spMk id="2" creationId="{E69B2AC8-241B-B4A6-BA20-C65E50B1CABC}"/>
          </ac:spMkLst>
        </pc:spChg>
        <pc:spChg chg="mod">
          <ac:chgData name="Aniket Khupte" userId="6c1723ed7e00557a" providerId="LiveId" clId="{21C1E3C7-33EF-43B4-A2B9-0D7FCB3C588D}" dt="2022-11-10T04:56:36.677" v="213" actId="108"/>
          <ac:spMkLst>
            <pc:docMk/>
            <pc:sldMk cId="1509177701" sldId="267"/>
            <ac:spMk id="3" creationId="{98C32D0C-CBEC-D0EB-A1ED-E94CB46CD2BC}"/>
          </ac:spMkLst>
        </pc:spChg>
      </pc:sldChg>
      <pc:sldChg chg="modSp new mod ord">
        <pc:chgData name="Aniket Khupte" userId="6c1723ed7e00557a" providerId="LiveId" clId="{21C1E3C7-33EF-43B4-A2B9-0D7FCB3C588D}" dt="2022-11-10T04:58:12.270" v="230"/>
        <pc:sldMkLst>
          <pc:docMk/>
          <pc:sldMk cId="1807414854" sldId="268"/>
        </pc:sldMkLst>
        <pc:spChg chg="mod">
          <ac:chgData name="Aniket Khupte" userId="6c1723ed7e00557a" providerId="LiveId" clId="{21C1E3C7-33EF-43B4-A2B9-0D7FCB3C588D}" dt="2022-11-10T04:52:35.362" v="173"/>
          <ac:spMkLst>
            <pc:docMk/>
            <pc:sldMk cId="1807414854" sldId="268"/>
            <ac:spMk id="2" creationId="{F9CB8BD3-9229-3322-524B-4E58E833B72C}"/>
          </ac:spMkLst>
        </pc:spChg>
        <pc:spChg chg="mod">
          <ac:chgData name="Aniket Khupte" userId="6c1723ed7e00557a" providerId="LiveId" clId="{21C1E3C7-33EF-43B4-A2B9-0D7FCB3C588D}" dt="2022-11-10T04:58:02.933" v="228" actId="20577"/>
          <ac:spMkLst>
            <pc:docMk/>
            <pc:sldMk cId="1807414854" sldId="268"/>
            <ac:spMk id="3" creationId="{AA0B658F-B8D6-F62C-1F9B-3D627A5C63D2}"/>
          </ac:spMkLst>
        </pc:spChg>
      </pc:sldChg>
      <pc:sldChg chg="modSp new mod">
        <pc:chgData name="Aniket Khupte" userId="6c1723ed7e00557a" providerId="LiveId" clId="{21C1E3C7-33EF-43B4-A2B9-0D7FCB3C588D}" dt="2022-11-10T04:52:38.800" v="174"/>
        <pc:sldMkLst>
          <pc:docMk/>
          <pc:sldMk cId="2972816000" sldId="269"/>
        </pc:sldMkLst>
        <pc:spChg chg="mod">
          <ac:chgData name="Aniket Khupte" userId="6c1723ed7e00557a" providerId="LiveId" clId="{21C1E3C7-33EF-43B4-A2B9-0D7FCB3C588D}" dt="2022-11-10T04:52:38.800" v="174"/>
          <ac:spMkLst>
            <pc:docMk/>
            <pc:sldMk cId="2972816000" sldId="269"/>
            <ac:spMk id="2" creationId="{0F5186FB-2BA3-56BD-2E04-DE5059F361CD}"/>
          </ac:spMkLst>
        </pc:spChg>
        <pc:spChg chg="mod">
          <ac:chgData name="Aniket Khupte" userId="6c1723ed7e00557a" providerId="LiveId" clId="{21C1E3C7-33EF-43B4-A2B9-0D7FCB3C588D}" dt="2022-11-10T04:49:54.137" v="145"/>
          <ac:spMkLst>
            <pc:docMk/>
            <pc:sldMk cId="2972816000" sldId="269"/>
            <ac:spMk id="3" creationId="{A12BA316-F134-DE7C-7B1E-7146D5D9DBB1}"/>
          </ac:spMkLst>
        </pc:spChg>
      </pc:sldChg>
      <pc:sldChg chg="modSp new mod">
        <pc:chgData name="Aniket Khupte" userId="6c1723ed7e00557a" providerId="LiveId" clId="{21C1E3C7-33EF-43B4-A2B9-0D7FCB3C588D}" dt="2022-11-10T04:52:43.256" v="175"/>
        <pc:sldMkLst>
          <pc:docMk/>
          <pc:sldMk cId="3172636463" sldId="270"/>
        </pc:sldMkLst>
        <pc:spChg chg="mod">
          <ac:chgData name="Aniket Khupte" userId="6c1723ed7e00557a" providerId="LiveId" clId="{21C1E3C7-33EF-43B4-A2B9-0D7FCB3C588D}" dt="2022-11-10T04:52:43.256" v="175"/>
          <ac:spMkLst>
            <pc:docMk/>
            <pc:sldMk cId="3172636463" sldId="270"/>
            <ac:spMk id="2" creationId="{C9B081BE-6EFA-643D-9A81-43B6E24AFDB5}"/>
          </ac:spMkLst>
        </pc:spChg>
        <pc:spChg chg="mod">
          <ac:chgData name="Aniket Khupte" userId="6c1723ed7e00557a" providerId="LiveId" clId="{21C1E3C7-33EF-43B4-A2B9-0D7FCB3C588D}" dt="2022-11-10T04:50:19.143" v="149"/>
          <ac:spMkLst>
            <pc:docMk/>
            <pc:sldMk cId="3172636463" sldId="270"/>
            <ac:spMk id="3" creationId="{376C636F-6E42-F354-C741-CED073B3DDCB}"/>
          </ac:spMkLst>
        </pc:spChg>
      </pc:sldChg>
      <pc:sldChg chg="modSp new mod">
        <pc:chgData name="Aniket Khupte" userId="6c1723ed7e00557a" providerId="LiveId" clId="{21C1E3C7-33EF-43B4-A2B9-0D7FCB3C588D}" dt="2022-11-10T04:52:46.240" v="176"/>
        <pc:sldMkLst>
          <pc:docMk/>
          <pc:sldMk cId="3129988602" sldId="271"/>
        </pc:sldMkLst>
        <pc:spChg chg="mod">
          <ac:chgData name="Aniket Khupte" userId="6c1723ed7e00557a" providerId="LiveId" clId="{21C1E3C7-33EF-43B4-A2B9-0D7FCB3C588D}" dt="2022-11-10T04:52:46.240" v="176"/>
          <ac:spMkLst>
            <pc:docMk/>
            <pc:sldMk cId="3129988602" sldId="271"/>
            <ac:spMk id="2" creationId="{4AB566A1-9D15-77C8-7F3E-6F6D4915DA2D}"/>
          </ac:spMkLst>
        </pc:spChg>
        <pc:spChg chg="mod">
          <ac:chgData name="Aniket Khupte" userId="6c1723ed7e00557a" providerId="LiveId" clId="{21C1E3C7-33EF-43B4-A2B9-0D7FCB3C588D}" dt="2022-11-10T04:51:05.724" v="156" actId="27636"/>
          <ac:spMkLst>
            <pc:docMk/>
            <pc:sldMk cId="3129988602" sldId="271"/>
            <ac:spMk id="3" creationId="{B6BC390C-199D-B09F-3C2F-EF2606FBC43B}"/>
          </ac:spMkLst>
        </pc:spChg>
      </pc:sldChg>
      <pc:sldChg chg="modSp new mod">
        <pc:chgData name="Aniket Khupte" userId="6c1723ed7e00557a" providerId="LiveId" clId="{21C1E3C7-33EF-43B4-A2B9-0D7FCB3C588D}" dt="2022-11-10T04:52:49.417" v="177"/>
        <pc:sldMkLst>
          <pc:docMk/>
          <pc:sldMk cId="2577465465" sldId="272"/>
        </pc:sldMkLst>
        <pc:spChg chg="mod">
          <ac:chgData name="Aniket Khupte" userId="6c1723ed7e00557a" providerId="LiveId" clId="{21C1E3C7-33EF-43B4-A2B9-0D7FCB3C588D}" dt="2022-11-10T04:52:49.417" v="177"/>
          <ac:spMkLst>
            <pc:docMk/>
            <pc:sldMk cId="2577465465" sldId="272"/>
            <ac:spMk id="2" creationId="{7567B3BB-749A-62EC-8E47-5D9A85D1FFA0}"/>
          </ac:spMkLst>
        </pc:spChg>
        <pc:spChg chg="mod">
          <ac:chgData name="Aniket Khupte" userId="6c1723ed7e00557a" providerId="LiveId" clId="{21C1E3C7-33EF-43B4-A2B9-0D7FCB3C588D}" dt="2022-11-10T04:51:37.571" v="162" actId="20577"/>
          <ac:spMkLst>
            <pc:docMk/>
            <pc:sldMk cId="2577465465" sldId="272"/>
            <ac:spMk id="3" creationId="{494FE791-2E57-D493-C130-91BBD55D2B67}"/>
          </ac:spMkLst>
        </pc:spChg>
      </pc:sldChg>
      <pc:sldChg chg="addSp new">
        <pc:chgData name="Aniket Khupte" userId="6c1723ed7e00557a" providerId="LiveId" clId="{21C1E3C7-33EF-43B4-A2B9-0D7FCB3C588D}" dt="2022-11-10T04:59:31.978" v="234"/>
        <pc:sldMkLst>
          <pc:docMk/>
          <pc:sldMk cId="59643632" sldId="273"/>
        </pc:sldMkLst>
        <pc:picChg chg="add">
          <ac:chgData name="Aniket Khupte" userId="6c1723ed7e00557a" providerId="LiveId" clId="{21C1E3C7-33EF-43B4-A2B9-0D7FCB3C588D}" dt="2022-11-10T04:59:31.978" v="234"/>
          <ac:picMkLst>
            <pc:docMk/>
            <pc:sldMk cId="59643632" sldId="273"/>
            <ac:picMk id="2050" creationId="{A4811E32-12C7-B133-062F-0BC53A24B3D0}"/>
          </ac:picMkLst>
        </pc:picChg>
      </pc:sldChg>
      <pc:sldChg chg="new del">
        <pc:chgData name="Aniket Khupte" userId="6c1723ed7e00557a" providerId="LiveId" clId="{21C1E3C7-33EF-43B4-A2B9-0D7FCB3C588D}" dt="2022-11-10T04:59:06.351" v="232" actId="2696"/>
        <pc:sldMkLst>
          <pc:docMk/>
          <pc:sldMk cId="3839596177"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521F-420D-1627-873D-B19E57F8E9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D55D1D-CC40-8855-16AB-43DBB21609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11DE2B-D959-C839-CF39-4263687783B5}"/>
              </a:ext>
            </a:extLst>
          </p:cNvPr>
          <p:cNvSpPr>
            <a:spLocks noGrp="1"/>
          </p:cNvSpPr>
          <p:nvPr>
            <p:ph type="dt" sz="half" idx="10"/>
          </p:nvPr>
        </p:nvSpPr>
        <p:spPr/>
        <p:txBody>
          <a:bodyPr/>
          <a:lstStyle/>
          <a:p>
            <a:fld id="{1FE09A70-86FD-49D6-94C9-938DC4DAD1E3}" type="datetimeFigureOut">
              <a:rPr lang="en-IN" smtClean="0"/>
              <a:t>10-11-2022</a:t>
            </a:fld>
            <a:endParaRPr lang="en-IN"/>
          </a:p>
        </p:txBody>
      </p:sp>
      <p:sp>
        <p:nvSpPr>
          <p:cNvPr id="5" name="Footer Placeholder 4">
            <a:extLst>
              <a:ext uri="{FF2B5EF4-FFF2-40B4-BE49-F238E27FC236}">
                <a16:creationId xmlns:a16="http://schemas.microsoft.com/office/drawing/2014/main" id="{93454E89-3F0B-1C8C-BE79-35401B3C1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545640-37E3-8647-AD71-5FCF8B5D12A4}"/>
              </a:ext>
            </a:extLst>
          </p:cNvPr>
          <p:cNvSpPr>
            <a:spLocks noGrp="1"/>
          </p:cNvSpPr>
          <p:nvPr>
            <p:ph type="sldNum" sz="quarter" idx="12"/>
          </p:nvPr>
        </p:nvSpPr>
        <p:spPr/>
        <p:txBody>
          <a:bodyPr/>
          <a:lstStyle/>
          <a:p>
            <a:fld id="{8B0E9B79-2D6C-4AD5-ACF6-23AEA3F729AF}" type="slidenum">
              <a:rPr lang="en-IN" smtClean="0"/>
              <a:t>‹#›</a:t>
            </a:fld>
            <a:endParaRPr lang="en-IN"/>
          </a:p>
        </p:txBody>
      </p:sp>
    </p:spTree>
    <p:extLst>
      <p:ext uri="{BB962C8B-B14F-4D97-AF65-F5344CB8AC3E}">
        <p14:creationId xmlns:p14="http://schemas.microsoft.com/office/powerpoint/2010/main" val="152890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6BD4-21A1-A39A-5587-A424E19B34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C44B3A-1108-260F-4B38-7B560F38F3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157309-790F-D9C6-4523-B4F02EA9AD5E}"/>
              </a:ext>
            </a:extLst>
          </p:cNvPr>
          <p:cNvSpPr>
            <a:spLocks noGrp="1"/>
          </p:cNvSpPr>
          <p:nvPr>
            <p:ph type="dt" sz="half" idx="10"/>
          </p:nvPr>
        </p:nvSpPr>
        <p:spPr/>
        <p:txBody>
          <a:bodyPr/>
          <a:lstStyle/>
          <a:p>
            <a:fld id="{1FE09A70-86FD-49D6-94C9-938DC4DAD1E3}" type="datetimeFigureOut">
              <a:rPr lang="en-IN" smtClean="0"/>
              <a:t>10-11-2022</a:t>
            </a:fld>
            <a:endParaRPr lang="en-IN"/>
          </a:p>
        </p:txBody>
      </p:sp>
      <p:sp>
        <p:nvSpPr>
          <p:cNvPr id="5" name="Footer Placeholder 4">
            <a:extLst>
              <a:ext uri="{FF2B5EF4-FFF2-40B4-BE49-F238E27FC236}">
                <a16:creationId xmlns:a16="http://schemas.microsoft.com/office/drawing/2014/main" id="{69C5D16A-7D20-90BB-35F2-FF0C7CC95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C3933A-2F55-A6C1-0B85-D9D0D1FC578B}"/>
              </a:ext>
            </a:extLst>
          </p:cNvPr>
          <p:cNvSpPr>
            <a:spLocks noGrp="1"/>
          </p:cNvSpPr>
          <p:nvPr>
            <p:ph type="sldNum" sz="quarter" idx="12"/>
          </p:nvPr>
        </p:nvSpPr>
        <p:spPr/>
        <p:txBody>
          <a:bodyPr/>
          <a:lstStyle/>
          <a:p>
            <a:fld id="{8B0E9B79-2D6C-4AD5-ACF6-23AEA3F729AF}" type="slidenum">
              <a:rPr lang="en-IN" smtClean="0"/>
              <a:t>‹#›</a:t>
            </a:fld>
            <a:endParaRPr lang="en-IN"/>
          </a:p>
        </p:txBody>
      </p:sp>
    </p:spTree>
    <p:extLst>
      <p:ext uri="{BB962C8B-B14F-4D97-AF65-F5344CB8AC3E}">
        <p14:creationId xmlns:p14="http://schemas.microsoft.com/office/powerpoint/2010/main" val="2489725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84186-5C2D-012D-BFBD-159A144F0E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84D3EE-BDBA-5A3A-9B9C-E09D10F838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4C948F-C5C5-B4E4-563B-19A012E99F2C}"/>
              </a:ext>
            </a:extLst>
          </p:cNvPr>
          <p:cNvSpPr>
            <a:spLocks noGrp="1"/>
          </p:cNvSpPr>
          <p:nvPr>
            <p:ph type="dt" sz="half" idx="10"/>
          </p:nvPr>
        </p:nvSpPr>
        <p:spPr/>
        <p:txBody>
          <a:bodyPr/>
          <a:lstStyle/>
          <a:p>
            <a:fld id="{1FE09A70-86FD-49D6-94C9-938DC4DAD1E3}" type="datetimeFigureOut">
              <a:rPr lang="en-IN" smtClean="0"/>
              <a:t>10-11-2022</a:t>
            </a:fld>
            <a:endParaRPr lang="en-IN"/>
          </a:p>
        </p:txBody>
      </p:sp>
      <p:sp>
        <p:nvSpPr>
          <p:cNvPr id="5" name="Footer Placeholder 4">
            <a:extLst>
              <a:ext uri="{FF2B5EF4-FFF2-40B4-BE49-F238E27FC236}">
                <a16:creationId xmlns:a16="http://schemas.microsoft.com/office/drawing/2014/main" id="{07BBB94D-B7EE-10E1-BB88-1A624ED8E5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5F05F8-31F4-AF09-DF9D-2019F0A70B9E}"/>
              </a:ext>
            </a:extLst>
          </p:cNvPr>
          <p:cNvSpPr>
            <a:spLocks noGrp="1"/>
          </p:cNvSpPr>
          <p:nvPr>
            <p:ph type="sldNum" sz="quarter" idx="12"/>
          </p:nvPr>
        </p:nvSpPr>
        <p:spPr/>
        <p:txBody>
          <a:bodyPr/>
          <a:lstStyle/>
          <a:p>
            <a:fld id="{8B0E9B79-2D6C-4AD5-ACF6-23AEA3F729AF}" type="slidenum">
              <a:rPr lang="en-IN" smtClean="0"/>
              <a:t>‹#›</a:t>
            </a:fld>
            <a:endParaRPr lang="en-IN"/>
          </a:p>
        </p:txBody>
      </p:sp>
    </p:spTree>
    <p:extLst>
      <p:ext uri="{BB962C8B-B14F-4D97-AF65-F5344CB8AC3E}">
        <p14:creationId xmlns:p14="http://schemas.microsoft.com/office/powerpoint/2010/main" val="376622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DA6D-7C97-27BD-73E6-6B6B013691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E6F13F-E9D4-E610-388F-9A5EDF7D7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552CD3-718D-69C6-9FDE-83B933B3F741}"/>
              </a:ext>
            </a:extLst>
          </p:cNvPr>
          <p:cNvSpPr>
            <a:spLocks noGrp="1"/>
          </p:cNvSpPr>
          <p:nvPr>
            <p:ph type="dt" sz="half" idx="10"/>
          </p:nvPr>
        </p:nvSpPr>
        <p:spPr/>
        <p:txBody>
          <a:bodyPr/>
          <a:lstStyle/>
          <a:p>
            <a:fld id="{1FE09A70-86FD-49D6-94C9-938DC4DAD1E3}" type="datetimeFigureOut">
              <a:rPr lang="en-IN" smtClean="0"/>
              <a:t>10-11-2022</a:t>
            </a:fld>
            <a:endParaRPr lang="en-IN"/>
          </a:p>
        </p:txBody>
      </p:sp>
      <p:sp>
        <p:nvSpPr>
          <p:cNvPr id="5" name="Footer Placeholder 4">
            <a:extLst>
              <a:ext uri="{FF2B5EF4-FFF2-40B4-BE49-F238E27FC236}">
                <a16:creationId xmlns:a16="http://schemas.microsoft.com/office/drawing/2014/main" id="{1EEC24F3-B600-205E-07D4-3B0AF16670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73B3F4-BF92-7035-61D2-B828D8469005}"/>
              </a:ext>
            </a:extLst>
          </p:cNvPr>
          <p:cNvSpPr>
            <a:spLocks noGrp="1"/>
          </p:cNvSpPr>
          <p:nvPr>
            <p:ph type="sldNum" sz="quarter" idx="12"/>
          </p:nvPr>
        </p:nvSpPr>
        <p:spPr/>
        <p:txBody>
          <a:bodyPr/>
          <a:lstStyle/>
          <a:p>
            <a:fld id="{8B0E9B79-2D6C-4AD5-ACF6-23AEA3F729AF}" type="slidenum">
              <a:rPr lang="en-IN" smtClean="0"/>
              <a:t>‹#›</a:t>
            </a:fld>
            <a:endParaRPr lang="en-IN"/>
          </a:p>
        </p:txBody>
      </p:sp>
    </p:spTree>
    <p:extLst>
      <p:ext uri="{BB962C8B-B14F-4D97-AF65-F5344CB8AC3E}">
        <p14:creationId xmlns:p14="http://schemas.microsoft.com/office/powerpoint/2010/main" val="15401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1333-C6EB-0168-4D8E-9349F62513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510FF7-C0B7-9490-AAA8-E495E7A13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C116A-4431-EC58-F798-CD8C0CADD440}"/>
              </a:ext>
            </a:extLst>
          </p:cNvPr>
          <p:cNvSpPr>
            <a:spLocks noGrp="1"/>
          </p:cNvSpPr>
          <p:nvPr>
            <p:ph type="dt" sz="half" idx="10"/>
          </p:nvPr>
        </p:nvSpPr>
        <p:spPr/>
        <p:txBody>
          <a:bodyPr/>
          <a:lstStyle/>
          <a:p>
            <a:fld id="{1FE09A70-86FD-49D6-94C9-938DC4DAD1E3}" type="datetimeFigureOut">
              <a:rPr lang="en-IN" smtClean="0"/>
              <a:t>10-11-2022</a:t>
            </a:fld>
            <a:endParaRPr lang="en-IN"/>
          </a:p>
        </p:txBody>
      </p:sp>
      <p:sp>
        <p:nvSpPr>
          <p:cNvPr id="5" name="Footer Placeholder 4">
            <a:extLst>
              <a:ext uri="{FF2B5EF4-FFF2-40B4-BE49-F238E27FC236}">
                <a16:creationId xmlns:a16="http://schemas.microsoft.com/office/drawing/2014/main" id="{E87E767F-8B55-6AED-461C-C081AD000F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BFB0F9-5989-6C9F-240B-92E70AA77599}"/>
              </a:ext>
            </a:extLst>
          </p:cNvPr>
          <p:cNvSpPr>
            <a:spLocks noGrp="1"/>
          </p:cNvSpPr>
          <p:nvPr>
            <p:ph type="sldNum" sz="quarter" idx="12"/>
          </p:nvPr>
        </p:nvSpPr>
        <p:spPr/>
        <p:txBody>
          <a:bodyPr/>
          <a:lstStyle/>
          <a:p>
            <a:fld id="{8B0E9B79-2D6C-4AD5-ACF6-23AEA3F729AF}" type="slidenum">
              <a:rPr lang="en-IN" smtClean="0"/>
              <a:t>‹#›</a:t>
            </a:fld>
            <a:endParaRPr lang="en-IN"/>
          </a:p>
        </p:txBody>
      </p:sp>
    </p:spTree>
    <p:extLst>
      <p:ext uri="{BB962C8B-B14F-4D97-AF65-F5344CB8AC3E}">
        <p14:creationId xmlns:p14="http://schemas.microsoft.com/office/powerpoint/2010/main" val="90676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5143-402D-08D5-BBFB-49BB04085F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6F18EA-30DD-B7E4-D841-714A6BAA9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D9533A-8372-6420-84D6-73E10809C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D575AF-3AF7-7894-3F08-A83ED1A84221}"/>
              </a:ext>
            </a:extLst>
          </p:cNvPr>
          <p:cNvSpPr>
            <a:spLocks noGrp="1"/>
          </p:cNvSpPr>
          <p:nvPr>
            <p:ph type="dt" sz="half" idx="10"/>
          </p:nvPr>
        </p:nvSpPr>
        <p:spPr/>
        <p:txBody>
          <a:bodyPr/>
          <a:lstStyle/>
          <a:p>
            <a:fld id="{1FE09A70-86FD-49D6-94C9-938DC4DAD1E3}" type="datetimeFigureOut">
              <a:rPr lang="en-IN" smtClean="0"/>
              <a:t>10-11-2022</a:t>
            </a:fld>
            <a:endParaRPr lang="en-IN"/>
          </a:p>
        </p:txBody>
      </p:sp>
      <p:sp>
        <p:nvSpPr>
          <p:cNvPr id="6" name="Footer Placeholder 5">
            <a:extLst>
              <a:ext uri="{FF2B5EF4-FFF2-40B4-BE49-F238E27FC236}">
                <a16:creationId xmlns:a16="http://schemas.microsoft.com/office/drawing/2014/main" id="{21296155-6BF7-9EBE-28B4-7A60802CBE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672C29-C0BF-0542-E241-F81E53AF9312}"/>
              </a:ext>
            </a:extLst>
          </p:cNvPr>
          <p:cNvSpPr>
            <a:spLocks noGrp="1"/>
          </p:cNvSpPr>
          <p:nvPr>
            <p:ph type="sldNum" sz="quarter" idx="12"/>
          </p:nvPr>
        </p:nvSpPr>
        <p:spPr/>
        <p:txBody>
          <a:bodyPr/>
          <a:lstStyle/>
          <a:p>
            <a:fld id="{8B0E9B79-2D6C-4AD5-ACF6-23AEA3F729AF}" type="slidenum">
              <a:rPr lang="en-IN" smtClean="0"/>
              <a:t>‹#›</a:t>
            </a:fld>
            <a:endParaRPr lang="en-IN"/>
          </a:p>
        </p:txBody>
      </p:sp>
    </p:spTree>
    <p:extLst>
      <p:ext uri="{BB962C8B-B14F-4D97-AF65-F5344CB8AC3E}">
        <p14:creationId xmlns:p14="http://schemas.microsoft.com/office/powerpoint/2010/main" val="1637845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5673-7036-2E33-A8DF-E543BF99D9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825422-82CF-0586-AE40-24A1B4ADF3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3AE751-4B45-B0C1-6E61-99394A0FA8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2BA5C5-9F83-4E1E-08C7-20C83854DE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823B69-19F4-C102-B6EC-76380E8FCE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99F2CF-F292-2B5A-2E2F-7EA36494C463}"/>
              </a:ext>
            </a:extLst>
          </p:cNvPr>
          <p:cNvSpPr>
            <a:spLocks noGrp="1"/>
          </p:cNvSpPr>
          <p:nvPr>
            <p:ph type="dt" sz="half" idx="10"/>
          </p:nvPr>
        </p:nvSpPr>
        <p:spPr/>
        <p:txBody>
          <a:bodyPr/>
          <a:lstStyle/>
          <a:p>
            <a:fld id="{1FE09A70-86FD-49D6-94C9-938DC4DAD1E3}" type="datetimeFigureOut">
              <a:rPr lang="en-IN" smtClean="0"/>
              <a:t>10-11-2022</a:t>
            </a:fld>
            <a:endParaRPr lang="en-IN"/>
          </a:p>
        </p:txBody>
      </p:sp>
      <p:sp>
        <p:nvSpPr>
          <p:cNvPr id="8" name="Footer Placeholder 7">
            <a:extLst>
              <a:ext uri="{FF2B5EF4-FFF2-40B4-BE49-F238E27FC236}">
                <a16:creationId xmlns:a16="http://schemas.microsoft.com/office/drawing/2014/main" id="{0EFC007E-B68D-C18D-F6C1-1D9AA6FE0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12B641-62EA-CBC8-D9E0-35CF8488D4BE}"/>
              </a:ext>
            </a:extLst>
          </p:cNvPr>
          <p:cNvSpPr>
            <a:spLocks noGrp="1"/>
          </p:cNvSpPr>
          <p:nvPr>
            <p:ph type="sldNum" sz="quarter" idx="12"/>
          </p:nvPr>
        </p:nvSpPr>
        <p:spPr/>
        <p:txBody>
          <a:bodyPr/>
          <a:lstStyle/>
          <a:p>
            <a:fld id="{8B0E9B79-2D6C-4AD5-ACF6-23AEA3F729AF}" type="slidenum">
              <a:rPr lang="en-IN" smtClean="0"/>
              <a:t>‹#›</a:t>
            </a:fld>
            <a:endParaRPr lang="en-IN"/>
          </a:p>
        </p:txBody>
      </p:sp>
    </p:spTree>
    <p:extLst>
      <p:ext uri="{BB962C8B-B14F-4D97-AF65-F5344CB8AC3E}">
        <p14:creationId xmlns:p14="http://schemas.microsoft.com/office/powerpoint/2010/main" val="406376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5C2C-C453-5494-EF37-F39170A06B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0EC5D3-2707-409C-DE41-EB08B5C434F4}"/>
              </a:ext>
            </a:extLst>
          </p:cNvPr>
          <p:cNvSpPr>
            <a:spLocks noGrp="1"/>
          </p:cNvSpPr>
          <p:nvPr>
            <p:ph type="dt" sz="half" idx="10"/>
          </p:nvPr>
        </p:nvSpPr>
        <p:spPr/>
        <p:txBody>
          <a:bodyPr/>
          <a:lstStyle/>
          <a:p>
            <a:fld id="{1FE09A70-86FD-49D6-94C9-938DC4DAD1E3}" type="datetimeFigureOut">
              <a:rPr lang="en-IN" smtClean="0"/>
              <a:t>10-11-2022</a:t>
            </a:fld>
            <a:endParaRPr lang="en-IN"/>
          </a:p>
        </p:txBody>
      </p:sp>
      <p:sp>
        <p:nvSpPr>
          <p:cNvPr id="4" name="Footer Placeholder 3">
            <a:extLst>
              <a:ext uri="{FF2B5EF4-FFF2-40B4-BE49-F238E27FC236}">
                <a16:creationId xmlns:a16="http://schemas.microsoft.com/office/drawing/2014/main" id="{448EC4B8-6C2C-2D9B-3020-78CFB462A2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FFCEA4-0453-3F48-F872-14B01DA0C3C9}"/>
              </a:ext>
            </a:extLst>
          </p:cNvPr>
          <p:cNvSpPr>
            <a:spLocks noGrp="1"/>
          </p:cNvSpPr>
          <p:nvPr>
            <p:ph type="sldNum" sz="quarter" idx="12"/>
          </p:nvPr>
        </p:nvSpPr>
        <p:spPr/>
        <p:txBody>
          <a:bodyPr/>
          <a:lstStyle/>
          <a:p>
            <a:fld id="{8B0E9B79-2D6C-4AD5-ACF6-23AEA3F729AF}" type="slidenum">
              <a:rPr lang="en-IN" smtClean="0"/>
              <a:t>‹#›</a:t>
            </a:fld>
            <a:endParaRPr lang="en-IN"/>
          </a:p>
        </p:txBody>
      </p:sp>
    </p:spTree>
    <p:extLst>
      <p:ext uri="{BB962C8B-B14F-4D97-AF65-F5344CB8AC3E}">
        <p14:creationId xmlns:p14="http://schemas.microsoft.com/office/powerpoint/2010/main" val="2378907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2240A-1D8B-D356-AAF4-D58D51FBBE09}"/>
              </a:ext>
            </a:extLst>
          </p:cNvPr>
          <p:cNvSpPr>
            <a:spLocks noGrp="1"/>
          </p:cNvSpPr>
          <p:nvPr>
            <p:ph type="dt" sz="half" idx="10"/>
          </p:nvPr>
        </p:nvSpPr>
        <p:spPr/>
        <p:txBody>
          <a:bodyPr/>
          <a:lstStyle/>
          <a:p>
            <a:fld id="{1FE09A70-86FD-49D6-94C9-938DC4DAD1E3}" type="datetimeFigureOut">
              <a:rPr lang="en-IN" smtClean="0"/>
              <a:t>10-11-2022</a:t>
            </a:fld>
            <a:endParaRPr lang="en-IN"/>
          </a:p>
        </p:txBody>
      </p:sp>
      <p:sp>
        <p:nvSpPr>
          <p:cNvPr id="3" name="Footer Placeholder 2">
            <a:extLst>
              <a:ext uri="{FF2B5EF4-FFF2-40B4-BE49-F238E27FC236}">
                <a16:creationId xmlns:a16="http://schemas.microsoft.com/office/drawing/2014/main" id="{5E4D11D2-2B61-706C-2B36-FBC06800C3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ED0A03-A41D-91F5-E7E2-BC1B5E6525DB}"/>
              </a:ext>
            </a:extLst>
          </p:cNvPr>
          <p:cNvSpPr>
            <a:spLocks noGrp="1"/>
          </p:cNvSpPr>
          <p:nvPr>
            <p:ph type="sldNum" sz="quarter" idx="12"/>
          </p:nvPr>
        </p:nvSpPr>
        <p:spPr/>
        <p:txBody>
          <a:bodyPr/>
          <a:lstStyle/>
          <a:p>
            <a:fld id="{8B0E9B79-2D6C-4AD5-ACF6-23AEA3F729AF}" type="slidenum">
              <a:rPr lang="en-IN" smtClean="0"/>
              <a:t>‹#›</a:t>
            </a:fld>
            <a:endParaRPr lang="en-IN"/>
          </a:p>
        </p:txBody>
      </p:sp>
    </p:spTree>
    <p:extLst>
      <p:ext uri="{BB962C8B-B14F-4D97-AF65-F5344CB8AC3E}">
        <p14:creationId xmlns:p14="http://schemas.microsoft.com/office/powerpoint/2010/main" val="239832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7502-DAEE-77DA-FA90-320404309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7E7CA6-F5B5-9619-0C48-ACAB182D94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B96078-D05A-B726-5368-B2D9A4891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3B0710-973F-5CB0-91F3-854EBBDBA500}"/>
              </a:ext>
            </a:extLst>
          </p:cNvPr>
          <p:cNvSpPr>
            <a:spLocks noGrp="1"/>
          </p:cNvSpPr>
          <p:nvPr>
            <p:ph type="dt" sz="half" idx="10"/>
          </p:nvPr>
        </p:nvSpPr>
        <p:spPr/>
        <p:txBody>
          <a:bodyPr/>
          <a:lstStyle/>
          <a:p>
            <a:fld id="{1FE09A70-86FD-49D6-94C9-938DC4DAD1E3}" type="datetimeFigureOut">
              <a:rPr lang="en-IN" smtClean="0"/>
              <a:t>10-11-2022</a:t>
            </a:fld>
            <a:endParaRPr lang="en-IN"/>
          </a:p>
        </p:txBody>
      </p:sp>
      <p:sp>
        <p:nvSpPr>
          <p:cNvPr id="6" name="Footer Placeholder 5">
            <a:extLst>
              <a:ext uri="{FF2B5EF4-FFF2-40B4-BE49-F238E27FC236}">
                <a16:creationId xmlns:a16="http://schemas.microsoft.com/office/drawing/2014/main" id="{BCAAF776-47C9-C94D-0FFE-B832788228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FB43D2-F885-E1A6-44C9-0A9009BE1E13}"/>
              </a:ext>
            </a:extLst>
          </p:cNvPr>
          <p:cNvSpPr>
            <a:spLocks noGrp="1"/>
          </p:cNvSpPr>
          <p:nvPr>
            <p:ph type="sldNum" sz="quarter" idx="12"/>
          </p:nvPr>
        </p:nvSpPr>
        <p:spPr/>
        <p:txBody>
          <a:bodyPr/>
          <a:lstStyle/>
          <a:p>
            <a:fld id="{8B0E9B79-2D6C-4AD5-ACF6-23AEA3F729AF}" type="slidenum">
              <a:rPr lang="en-IN" smtClean="0"/>
              <a:t>‹#›</a:t>
            </a:fld>
            <a:endParaRPr lang="en-IN"/>
          </a:p>
        </p:txBody>
      </p:sp>
    </p:spTree>
    <p:extLst>
      <p:ext uri="{BB962C8B-B14F-4D97-AF65-F5344CB8AC3E}">
        <p14:creationId xmlns:p14="http://schemas.microsoft.com/office/powerpoint/2010/main" val="317138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6600-FE73-7469-1233-A5FEC48E2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194FD6-936A-6F69-487D-045E4BFD0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A61E1F-6B78-3BC2-2E97-1D93DF4EC4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74EA4-C45C-A83C-6903-E232BCF70932}"/>
              </a:ext>
            </a:extLst>
          </p:cNvPr>
          <p:cNvSpPr>
            <a:spLocks noGrp="1"/>
          </p:cNvSpPr>
          <p:nvPr>
            <p:ph type="dt" sz="half" idx="10"/>
          </p:nvPr>
        </p:nvSpPr>
        <p:spPr/>
        <p:txBody>
          <a:bodyPr/>
          <a:lstStyle/>
          <a:p>
            <a:fld id="{1FE09A70-86FD-49D6-94C9-938DC4DAD1E3}" type="datetimeFigureOut">
              <a:rPr lang="en-IN" smtClean="0"/>
              <a:t>10-11-2022</a:t>
            </a:fld>
            <a:endParaRPr lang="en-IN"/>
          </a:p>
        </p:txBody>
      </p:sp>
      <p:sp>
        <p:nvSpPr>
          <p:cNvPr id="6" name="Footer Placeholder 5">
            <a:extLst>
              <a:ext uri="{FF2B5EF4-FFF2-40B4-BE49-F238E27FC236}">
                <a16:creationId xmlns:a16="http://schemas.microsoft.com/office/drawing/2014/main" id="{4C4EB010-470F-E368-CFBB-B5B68E40CE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1A7386-186F-CABA-522B-6B470806B1BA}"/>
              </a:ext>
            </a:extLst>
          </p:cNvPr>
          <p:cNvSpPr>
            <a:spLocks noGrp="1"/>
          </p:cNvSpPr>
          <p:nvPr>
            <p:ph type="sldNum" sz="quarter" idx="12"/>
          </p:nvPr>
        </p:nvSpPr>
        <p:spPr/>
        <p:txBody>
          <a:bodyPr/>
          <a:lstStyle/>
          <a:p>
            <a:fld id="{8B0E9B79-2D6C-4AD5-ACF6-23AEA3F729AF}" type="slidenum">
              <a:rPr lang="en-IN" smtClean="0"/>
              <a:t>‹#›</a:t>
            </a:fld>
            <a:endParaRPr lang="en-IN"/>
          </a:p>
        </p:txBody>
      </p:sp>
    </p:spTree>
    <p:extLst>
      <p:ext uri="{BB962C8B-B14F-4D97-AF65-F5344CB8AC3E}">
        <p14:creationId xmlns:p14="http://schemas.microsoft.com/office/powerpoint/2010/main" val="281794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4AC11-D84B-3A5D-7644-7421A1C4EF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4016EC-F093-A729-4C0B-7CFACCB46D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AEA5D6-2476-8728-D0CA-2DF1ED8A0D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09A70-86FD-49D6-94C9-938DC4DAD1E3}" type="datetimeFigureOut">
              <a:rPr lang="en-IN" smtClean="0"/>
              <a:t>10-11-2022</a:t>
            </a:fld>
            <a:endParaRPr lang="en-IN"/>
          </a:p>
        </p:txBody>
      </p:sp>
      <p:sp>
        <p:nvSpPr>
          <p:cNvPr id="5" name="Footer Placeholder 4">
            <a:extLst>
              <a:ext uri="{FF2B5EF4-FFF2-40B4-BE49-F238E27FC236}">
                <a16:creationId xmlns:a16="http://schemas.microsoft.com/office/drawing/2014/main" id="{F7527F5C-7DD3-9E76-85CA-5435B7AA59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B3C2D8-AA09-4C35-69A1-461ACFACFF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E9B79-2D6C-4AD5-ACF6-23AEA3F729AF}" type="slidenum">
              <a:rPr lang="en-IN" smtClean="0"/>
              <a:t>‹#›</a:t>
            </a:fld>
            <a:endParaRPr lang="en-IN"/>
          </a:p>
        </p:txBody>
      </p:sp>
    </p:spTree>
    <p:extLst>
      <p:ext uri="{BB962C8B-B14F-4D97-AF65-F5344CB8AC3E}">
        <p14:creationId xmlns:p14="http://schemas.microsoft.com/office/powerpoint/2010/main" val="734301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tpoint.com/linux-cat" TargetMode="External"/><Relationship Id="rId2" Type="http://schemas.openxmlformats.org/officeDocument/2006/relationships/hyperlink" Target="https://www.javatpoint.com/linux-rmdi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avatpoint.com/linux-tail" TargetMode="External"/><Relationship Id="rId2" Type="http://schemas.openxmlformats.org/officeDocument/2006/relationships/hyperlink" Target="https://www.javatpoint.com/linux-head" TargetMode="External"/><Relationship Id="rId1" Type="http://schemas.openxmlformats.org/officeDocument/2006/relationships/slideLayout" Target="../slideLayouts/slideLayout2.xml"/><Relationship Id="rId4" Type="http://schemas.openxmlformats.org/officeDocument/2006/relationships/hyperlink" Target="https://www.javatpoint.com/linux-tac"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linux-less" TargetMode="External"/><Relationship Id="rId2" Type="http://schemas.openxmlformats.org/officeDocument/2006/relationships/hyperlink" Target="https://www.javatpoint.com/linux-more" TargetMode="External"/><Relationship Id="rId1" Type="http://schemas.openxmlformats.org/officeDocument/2006/relationships/slideLayout" Target="../slideLayouts/slideLayout2.xml"/><Relationship Id="rId4" Type="http://schemas.openxmlformats.org/officeDocument/2006/relationships/hyperlink" Target="https://www.javatpoint.com/linux-su-command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linux-add-user-to-group" TargetMode="External"/><Relationship Id="rId2" Type="http://schemas.openxmlformats.org/officeDocument/2006/relationships/hyperlink" Target="https://www.javatpoint.com/linux-id-command" TargetMode="External"/><Relationship Id="rId1" Type="http://schemas.openxmlformats.org/officeDocument/2006/relationships/slideLayout" Target="../slideLayouts/slideLayout2.xml"/><Relationship Id="rId4" Type="http://schemas.openxmlformats.org/officeDocument/2006/relationships/hyperlink" Target="https://www.javatpoint.com/linux-user-passwor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linux-comm" TargetMode="External"/><Relationship Id="rId2" Type="http://schemas.openxmlformats.org/officeDocument/2006/relationships/hyperlink" Target="https://www.javatpoint.com/linux-cu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tpoint.com/linux-tr" TargetMode="External"/><Relationship Id="rId2" Type="http://schemas.openxmlformats.org/officeDocument/2006/relationships/hyperlink" Target="https://www.javatpoint.com/linux-tee" TargetMode="External"/><Relationship Id="rId1" Type="http://schemas.openxmlformats.org/officeDocument/2006/relationships/slideLayout" Target="../slideLayouts/slideLayout2.xml"/><Relationship Id="rId4" Type="http://schemas.openxmlformats.org/officeDocument/2006/relationships/hyperlink" Target="https://www.javatpoint.com/linux-uniq"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linux-sort" TargetMode="External"/><Relationship Id="rId2" Type="http://schemas.openxmlformats.org/officeDocument/2006/relationships/hyperlink" Target="https://www.javatpoint.com/linux-w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nux Logo PNG, Linux Icon Free Download - Free Transparent PNG Logos">
            <a:extLst>
              <a:ext uri="{FF2B5EF4-FFF2-40B4-BE49-F238E27FC236}">
                <a16:creationId xmlns:a16="http://schemas.microsoft.com/office/drawing/2014/main" id="{A4811E32-12C7-B133-062F-0BC53A24B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4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5DCD-044D-2DF2-D631-C75C3E9FF76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dirty="0"/>
          </a:p>
        </p:txBody>
      </p:sp>
      <p:sp>
        <p:nvSpPr>
          <p:cNvPr id="3" name="Content Placeholder 2">
            <a:extLst>
              <a:ext uri="{FF2B5EF4-FFF2-40B4-BE49-F238E27FC236}">
                <a16:creationId xmlns:a16="http://schemas.microsoft.com/office/drawing/2014/main" id="{195259AA-E242-3BB6-7ECF-A5976719AE0F}"/>
              </a:ext>
            </a:extLst>
          </p:cNvPr>
          <p:cNvSpPr>
            <a:spLocks noGrp="1"/>
          </p:cNvSpPr>
          <p:nvPr>
            <p:ph idx="1"/>
          </p:nvPr>
        </p:nvSpPr>
        <p:spPr/>
        <p:txBody>
          <a:bodyPr>
            <a:normAutofit lnSpcReduction="10000"/>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26: unzip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Unzip files in Linux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27: mv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4D5B7C"/>
                </a:solidFill>
                <a:latin typeface="Inter" panose="020B0502030000000004" pitchFamily="34" charset="0"/>
                <a:ea typeface="Calibri" panose="020F0502020204030204" pitchFamily="34" charset="0"/>
                <a:cs typeface="Times New Roman" panose="02020603050405020304" pitchFamily="18" charset="0"/>
              </a:rPr>
              <a:t>It is used to rename the file.</a:t>
            </a:r>
            <a:endParaRPr lang="en-IN" sz="1800" dirty="0">
              <a:solidFill>
                <a:srgbClr val="4D5B7C"/>
              </a:solidFill>
              <a:latin typeface="Inter" panose="020B05020300000000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28: grep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If you wish to search for a specific string within an output, the grep command comes into the picture. We can pipe (</a:t>
            </a:r>
            <a:r>
              <a:rPr lang="en-IN" sz="1800" b="1"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a:t>
            </a: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 the output to the grep command and extract the required string.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6655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00A7F-5BC9-04AC-38AD-37F8D302B68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dirty="0"/>
          </a:p>
        </p:txBody>
      </p:sp>
      <p:sp>
        <p:nvSpPr>
          <p:cNvPr id="3" name="Content Placeholder 2">
            <a:extLst>
              <a:ext uri="{FF2B5EF4-FFF2-40B4-BE49-F238E27FC236}">
                <a16:creationId xmlns:a16="http://schemas.microsoft.com/office/drawing/2014/main" id="{68AA4392-C0E1-FF95-2114-3C948EEFB807}"/>
              </a:ext>
            </a:extLst>
          </p:cNvPr>
          <p:cNvSpPr>
            <a:spLocks noGrp="1"/>
          </p:cNvSpPr>
          <p:nvPr>
            <p:ph idx="1"/>
          </p:nvPr>
        </p:nvSpPr>
        <p:spPr/>
        <p:txBody>
          <a:bodyPr>
            <a:normAutofit lnSpcReduction="10000"/>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29: unzip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Unzip files in Linux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32: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rmdir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7000"/>
              </a:lnSpc>
              <a:spcAft>
                <a:spcPts val="800"/>
              </a:spcAft>
            </a:pPr>
            <a:r>
              <a:rPr lang="en-IN" sz="1800" dirty="0">
                <a:solidFill>
                  <a:srgbClr val="4D5B7C"/>
                </a:solidFill>
                <a:latin typeface="Inter" panose="020B0502030000000004" pitchFamily="34" charset="0"/>
                <a:ea typeface="Calibri" panose="020F0502020204030204" pitchFamily="34" charset="0"/>
                <a:cs typeface="Times New Roman" panose="02020603050405020304" pitchFamily="18" charset="0"/>
              </a:rPr>
              <a:t>The </a:t>
            </a:r>
            <a:r>
              <a:rPr lang="en-IN" sz="1800" dirty="0" err="1">
                <a:solidFill>
                  <a:srgbClr val="4D5B7C"/>
                </a:solidFill>
                <a:latin typeface="Inter" panose="020B05020300000000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rmdir</a:t>
            </a:r>
            <a:r>
              <a:rPr lang="en-IN" sz="1800" dirty="0">
                <a:solidFill>
                  <a:srgbClr val="4D5B7C"/>
                </a:solidFill>
                <a:latin typeface="Inter" panose="020B0502030000000004" pitchFamily="34" charset="0"/>
                <a:ea typeface="Calibri" panose="020F0502020204030204" pitchFamily="34" charset="0"/>
                <a:cs typeface="Times New Roman" panose="02020603050405020304" pitchFamily="18" charset="0"/>
              </a:rPr>
              <a:t> command is used to delete a directory.</a:t>
            </a: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33: cat &gt;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7000"/>
              </a:lnSpc>
              <a:spcAft>
                <a:spcPts val="800"/>
              </a:spcAft>
            </a:pPr>
            <a:r>
              <a:rPr lang="en-IN" sz="1800" dirty="0">
                <a:solidFill>
                  <a:srgbClr val="4D5B7C"/>
                </a:solidFill>
                <a:latin typeface="Inter" panose="020B0502030000000004" pitchFamily="34" charset="0"/>
                <a:ea typeface="Calibri" panose="020F0502020204030204" pitchFamily="34" charset="0"/>
                <a:cs typeface="Times New Roman" panose="02020603050405020304" pitchFamily="18" charset="0"/>
              </a:rPr>
              <a:t>The </a:t>
            </a:r>
            <a:r>
              <a:rPr lang="en-IN" sz="1800" dirty="0">
                <a:solidFill>
                  <a:srgbClr val="4D5B7C"/>
                </a:solidFill>
                <a:latin typeface="Inter" panose="020B05020300000000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cat</a:t>
            </a:r>
            <a:r>
              <a:rPr lang="en-IN" sz="1800" dirty="0">
                <a:solidFill>
                  <a:srgbClr val="4D5B7C"/>
                </a:solidFill>
                <a:latin typeface="Inter" panose="020B0502030000000004" pitchFamily="34" charset="0"/>
                <a:ea typeface="Calibri" panose="020F0502020204030204" pitchFamily="34" charset="0"/>
                <a:cs typeface="Times New Roman" panose="02020603050405020304" pitchFamily="18" charset="0"/>
              </a:rPr>
              <a:t> command is a multi-purpose utility in the Linux system. It can be used to create a file, display the content of the file, copy the content of one file to another file, and more.</a:t>
            </a:r>
          </a:p>
          <a:p>
            <a:endParaRPr lang="en-IN" dirty="0"/>
          </a:p>
        </p:txBody>
      </p:sp>
    </p:spTree>
    <p:extLst>
      <p:ext uri="{BB962C8B-B14F-4D97-AF65-F5344CB8AC3E}">
        <p14:creationId xmlns:p14="http://schemas.microsoft.com/office/powerpoint/2010/main" val="86527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2AC8-241B-B4A6-BA20-C65E50B1CAB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dirty="0"/>
          </a:p>
        </p:txBody>
      </p:sp>
      <p:sp>
        <p:nvSpPr>
          <p:cNvPr id="3" name="Content Placeholder 2">
            <a:extLst>
              <a:ext uri="{FF2B5EF4-FFF2-40B4-BE49-F238E27FC236}">
                <a16:creationId xmlns:a16="http://schemas.microsoft.com/office/drawing/2014/main" id="{98C32D0C-CBEC-D0EB-A1ED-E94CB46CD2BC}"/>
              </a:ext>
            </a:extLst>
          </p:cNvPr>
          <p:cNvSpPr>
            <a:spLocks noGrp="1"/>
          </p:cNvSpPr>
          <p:nvPr>
            <p:ph idx="1"/>
          </p:nvPr>
        </p:nvSpPr>
        <p:spPr/>
        <p:txBody>
          <a:bodyPr>
            <a:normAutofit fontScale="85000" lnSpcReduction="10000"/>
          </a:bodyPr>
          <a:lstStyle/>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34: head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900" dirty="0">
                <a:solidFill>
                  <a:srgbClr val="4D5B7C"/>
                </a:solidFill>
                <a:latin typeface="Inter" panose="020B0502030000000004" pitchFamily="34" charset="0"/>
                <a:ea typeface="Calibri" panose="020F0502020204030204" pitchFamily="34" charset="0"/>
                <a:cs typeface="Times New Roman" panose="02020603050405020304" pitchFamily="18" charset="0"/>
              </a:rPr>
              <a:t>The </a:t>
            </a:r>
            <a:r>
              <a:rPr lang="en-IN" sz="1900" dirty="0">
                <a:solidFill>
                  <a:srgbClr val="4D5B7C"/>
                </a:solidFill>
                <a:latin typeface="Inter" panose="020B05020300000000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head</a:t>
            </a:r>
            <a:r>
              <a:rPr lang="en-IN" sz="1900" dirty="0">
                <a:solidFill>
                  <a:srgbClr val="4D5B7C"/>
                </a:solidFill>
                <a:latin typeface="Inter" panose="020B0502030000000004" pitchFamily="34" charset="0"/>
                <a:ea typeface="Calibri" panose="020F0502020204030204" pitchFamily="34" charset="0"/>
                <a:cs typeface="Times New Roman" panose="02020603050405020304" pitchFamily="18" charset="0"/>
              </a:rPr>
              <a:t> command is used to display the content of a file. It displays the first 10 lines of a file.</a:t>
            </a:r>
          </a:p>
          <a:p>
            <a:endParaRPr lang="en-IN" dirty="0"/>
          </a:p>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35: tail</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900" dirty="0">
                <a:solidFill>
                  <a:srgbClr val="4D5B7C"/>
                </a:solidFill>
                <a:latin typeface="Inter" panose="020B0502030000000004" pitchFamily="34" charset="0"/>
                <a:ea typeface="Calibri" panose="020F0502020204030204" pitchFamily="34" charset="0"/>
                <a:cs typeface="Times New Roman" panose="02020603050405020304" pitchFamily="18" charset="0"/>
              </a:rPr>
              <a:t>The </a:t>
            </a:r>
            <a:r>
              <a:rPr lang="en-IN" sz="1900" dirty="0">
                <a:solidFill>
                  <a:srgbClr val="4D5B7C"/>
                </a:solidFill>
                <a:latin typeface="Inter" panose="020B05020300000000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tail</a:t>
            </a:r>
            <a:r>
              <a:rPr lang="en-IN" sz="1900" dirty="0">
                <a:solidFill>
                  <a:srgbClr val="4D5B7C"/>
                </a:solidFill>
                <a:latin typeface="Inter" panose="020B0502030000000004" pitchFamily="34" charset="0"/>
                <a:ea typeface="Calibri" panose="020F0502020204030204" pitchFamily="34" charset="0"/>
                <a:cs typeface="Times New Roman" panose="02020603050405020304" pitchFamily="18" charset="0"/>
              </a:rPr>
              <a:t> command is similar to the head command. The difference between both commands is that it displays the last ten lines of the file content. It is useful for reading the error message.</a:t>
            </a:r>
          </a:p>
          <a:p>
            <a:endParaRPr lang="en-IN" dirty="0"/>
          </a:p>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36: tac</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900" dirty="0">
                <a:solidFill>
                  <a:srgbClr val="4D5B7C"/>
                </a:solidFill>
                <a:latin typeface="Inter" panose="020B0502030000000004" pitchFamily="34" charset="0"/>
                <a:ea typeface="Calibri" panose="020F0502020204030204" pitchFamily="34" charset="0"/>
                <a:cs typeface="Times New Roman" panose="02020603050405020304" pitchFamily="18" charset="0"/>
              </a:rPr>
              <a:t>The </a:t>
            </a:r>
            <a:r>
              <a:rPr lang="en-IN" sz="1900" dirty="0">
                <a:solidFill>
                  <a:srgbClr val="4D5B7C"/>
                </a:solidFill>
                <a:latin typeface="Inter" panose="020B05020300000000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tac</a:t>
            </a:r>
            <a:r>
              <a:rPr lang="en-IN" sz="1900" dirty="0">
                <a:solidFill>
                  <a:srgbClr val="4D5B7C"/>
                </a:solidFill>
                <a:latin typeface="Inter" panose="020B0502030000000004" pitchFamily="34" charset="0"/>
                <a:ea typeface="Calibri" panose="020F0502020204030204" pitchFamily="34" charset="0"/>
                <a:cs typeface="Times New Roman" panose="02020603050405020304" pitchFamily="18" charset="0"/>
              </a:rPr>
              <a:t> command is the reverse of cat command, as its name specified. It displays the file content in reverse order (from the last line).</a:t>
            </a:r>
          </a:p>
          <a:p>
            <a:endParaRPr lang="en-IN" dirty="0"/>
          </a:p>
        </p:txBody>
      </p:sp>
    </p:spTree>
    <p:extLst>
      <p:ext uri="{BB962C8B-B14F-4D97-AF65-F5344CB8AC3E}">
        <p14:creationId xmlns:p14="http://schemas.microsoft.com/office/powerpoint/2010/main" val="1509177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8BD3-9229-3322-524B-4E58E833B72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dirty="0"/>
          </a:p>
        </p:txBody>
      </p:sp>
      <p:sp>
        <p:nvSpPr>
          <p:cNvPr id="3" name="Content Placeholder 2">
            <a:extLst>
              <a:ext uri="{FF2B5EF4-FFF2-40B4-BE49-F238E27FC236}">
                <a16:creationId xmlns:a16="http://schemas.microsoft.com/office/drawing/2014/main" id="{AA0B658F-B8D6-F62C-1F9B-3D627A5C63D2}"/>
              </a:ext>
            </a:extLst>
          </p:cNvPr>
          <p:cNvSpPr>
            <a:spLocks noGrp="1"/>
          </p:cNvSpPr>
          <p:nvPr>
            <p:ph idx="1"/>
          </p:nvPr>
        </p:nvSpPr>
        <p:spPr/>
        <p:txBody>
          <a:bodyPr>
            <a:normAutofit fontScale="70000" lnSpcReduction="20000"/>
          </a:bodyPr>
          <a:lstStyle/>
          <a:p>
            <a:pPr>
              <a:lnSpc>
                <a:spcPct val="107000"/>
              </a:lnSpc>
              <a:spcAft>
                <a:spcPts val="800"/>
              </a:spcAf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37: more</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100" dirty="0">
                <a:solidFill>
                  <a:srgbClr val="4D5B7C"/>
                </a:solidFill>
                <a:latin typeface="Inter" panose="020B0502030000000004" pitchFamily="34" charset="0"/>
                <a:ea typeface="Calibri" panose="020F0502020204030204" pitchFamily="34" charset="0"/>
                <a:cs typeface="Times New Roman" panose="02020603050405020304" pitchFamily="18" charset="0"/>
              </a:rPr>
              <a:t>The </a:t>
            </a:r>
            <a:r>
              <a:rPr lang="en-IN" sz="2100" dirty="0">
                <a:solidFill>
                  <a:srgbClr val="4D5B7C"/>
                </a:solidFill>
                <a:latin typeface="Inter" panose="020B05020300000000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more</a:t>
            </a:r>
            <a:r>
              <a:rPr lang="en-IN" sz="2100" dirty="0">
                <a:solidFill>
                  <a:srgbClr val="4D5B7C"/>
                </a:solidFill>
                <a:latin typeface="Inter" panose="020B0502030000000004" pitchFamily="34" charset="0"/>
                <a:ea typeface="Calibri" panose="020F0502020204030204" pitchFamily="34" charset="0"/>
                <a:cs typeface="Times New Roman" panose="02020603050405020304" pitchFamily="18" charset="0"/>
              </a:rPr>
              <a:t> command is quite similar to the cat command, as it is used to display the file content in the same way that the cat command does. The only difference between both commands is that, in the case of larger files, more command displays screenful output at a time.</a:t>
            </a:r>
          </a:p>
          <a:p>
            <a:endParaRPr lang="en-IN" dirty="0"/>
          </a:p>
          <a:p>
            <a:pPr>
              <a:lnSpc>
                <a:spcPct val="107000"/>
              </a:lnSpc>
              <a:spcAft>
                <a:spcPts val="800"/>
              </a:spcAft>
            </a:pPr>
            <a:r>
              <a:rPr lang="en-US" sz="2600" b="1" dirty="0">
                <a:latin typeface="Times New Roman" panose="02020603050405020304" pitchFamily="18" charset="0"/>
                <a:ea typeface="Calibri" panose="020F0502020204030204" pitchFamily="34" charset="0"/>
                <a:cs typeface="Times New Roman" panose="02020603050405020304" pitchFamily="18" charset="0"/>
              </a:rPr>
              <a:t>38: less</a:t>
            </a:r>
            <a:endParaRPr lang="en-IN" sz="26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100" dirty="0">
                <a:solidFill>
                  <a:srgbClr val="4D5B7C"/>
                </a:solidFill>
                <a:latin typeface="Inter" panose="020B0502030000000004" pitchFamily="34" charset="0"/>
                <a:ea typeface="Calibri" panose="020F0502020204030204" pitchFamily="34" charset="0"/>
                <a:cs typeface="Times New Roman" panose="02020603050405020304" pitchFamily="18" charset="0"/>
              </a:rPr>
              <a:t>The </a:t>
            </a:r>
            <a:r>
              <a:rPr lang="en-IN" sz="2100" dirty="0">
                <a:solidFill>
                  <a:srgbClr val="4D5B7C"/>
                </a:solidFill>
                <a:latin typeface="Inter" panose="020B05020300000000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less</a:t>
            </a:r>
            <a:r>
              <a:rPr lang="en-IN" sz="2100" dirty="0">
                <a:solidFill>
                  <a:srgbClr val="4D5B7C"/>
                </a:solidFill>
                <a:latin typeface="Inter" panose="020B0502030000000004" pitchFamily="34" charset="0"/>
                <a:ea typeface="Calibri" panose="020F0502020204030204" pitchFamily="34" charset="0"/>
                <a:cs typeface="Times New Roman" panose="02020603050405020304" pitchFamily="18" charset="0"/>
              </a:rPr>
              <a:t> command is similar to the more command. It also includes some extra features such as 'adjustment in width and height of the terminal.' Comparatively, the more command cuts the output in the width of the terminal.</a:t>
            </a:r>
          </a:p>
          <a:p>
            <a:endParaRPr lang="en-IN" dirty="0"/>
          </a:p>
          <a:p>
            <a:pPr>
              <a:lnSpc>
                <a:spcPct val="107000"/>
              </a:lnSpc>
              <a:spcAft>
                <a:spcPts val="800"/>
              </a:spcAft>
            </a:pPr>
            <a:r>
              <a:rPr lang="en-US" sz="2600" b="1" dirty="0">
                <a:latin typeface="Times New Roman" panose="02020603050405020304" pitchFamily="18" charset="0"/>
                <a:ea typeface="Calibri" panose="020F0502020204030204" pitchFamily="34" charset="0"/>
                <a:cs typeface="Times New Roman" panose="02020603050405020304" pitchFamily="18" charset="0"/>
              </a:rPr>
              <a:t>39: </a:t>
            </a:r>
            <a:r>
              <a:rPr lang="en-US" sz="2600" b="1" dirty="0" err="1">
                <a:latin typeface="Times New Roman" panose="02020603050405020304" pitchFamily="18" charset="0"/>
                <a:ea typeface="Calibri" panose="020F0502020204030204" pitchFamily="34" charset="0"/>
                <a:cs typeface="Times New Roman" panose="02020603050405020304" pitchFamily="18" charset="0"/>
              </a:rPr>
              <a:t>su</a:t>
            </a:r>
            <a:endParaRPr lang="en-IN" sz="26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100" dirty="0">
                <a:solidFill>
                  <a:srgbClr val="4D5B7C"/>
                </a:solidFill>
                <a:latin typeface="Inter" panose="020B0502030000000004" pitchFamily="34" charset="0"/>
                <a:ea typeface="Calibri" panose="020F0502020204030204" pitchFamily="34" charset="0"/>
                <a:cs typeface="Times New Roman" panose="02020603050405020304" pitchFamily="18" charset="0"/>
              </a:rPr>
              <a:t>The </a:t>
            </a:r>
            <a:r>
              <a:rPr lang="en-IN" sz="2100" dirty="0" err="1">
                <a:solidFill>
                  <a:srgbClr val="4D5B7C"/>
                </a:solidFill>
                <a:latin typeface="Inter" panose="020B05020300000000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su</a:t>
            </a:r>
            <a:r>
              <a:rPr lang="en-IN" sz="2100" dirty="0">
                <a:solidFill>
                  <a:srgbClr val="4D5B7C"/>
                </a:solidFill>
                <a:latin typeface="Inter" panose="020B0502030000000004" pitchFamily="34" charset="0"/>
                <a:ea typeface="Calibri" panose="020F0502020204030204" pitchFamily="34" charset="0"/>
                <a:cs typeface="Times New Roman" panose="02020603050405020304" pitchFamily="18" charset="0"/>
              </a:rPr>
              <a:t> command provides administrative access to another user. In other words, it allows access of the Linux shell to another user.</a:t>
            </a:r>
          </a:p>
          <a:p>
            <a:endParaRPr lang="en-IN" dirty="0"/>
          </a:p>
        </p:txBody>
      </p:sp>
    </p:spTree>
    <p:extLst>
      <p:ext uri="{BB962C8B-B14F-4D97-AF65-F5344CB8AC3E}">
        <p14:creationId xmlns:p14="http://schemas.microsoft.com/office/powerpoint/2010/main" val="1807414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86FB-2BA3-56BD-2E04-DE5059F361C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dirty="0"/>
          </a:p>
        </p:txBody>
      </p:sp>
      <p:sp>
        <p:nvSpPr>
          <p:cNvPr id="3" name="Content Placeholder 2">
            <a:extLst>
              <a:ext uri="{FF2B5EF4-FFF2-40B4-BE49-F238E27FC236}">
                <a16:creationId xmlns:a16="http://schemas.microsoft.com/office/drawing/2014/main" id="{A12BA316-F134-DE7C-7B1E-7146D5D9DBB1}"/>
              </a:ext>
            </a:extLst>
          </p:cNvPr>
          <p:cNvSpPr>
            <a:spLocks noGrp="1"/>
          </p:cNvSpPr>
          <p:nvPr>
            <p:ph idx="1"/>
          </p:nvPr>
        </p:nvSpPr>
        <p:spPr/>
        <p:txBody>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40: 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The </a:t>
            </a:r>
            <a:r>
              <a:rPr lang="en-IN" sz="1800" u="none" strike="noStrike" dirty="0">
                <a:solidFill>
                  <a:srgbClr val="008000"/>
                </a:solidFill>
                <a:effectLst/>
                <a:latin typeface="Segoe UI" panose="020B0502040204020203" pitchFamily="34" charset="0"/>
                <a:ea typeface="Calibri" panose="020F0502020204030204" pitchFamily="34" charset="0"/>
                <a:cs typeface="Times New Roman" panose="02020603050405020304" pitchFamily="18" charset="0"/>
                <a:hlinkClick r:id="rId2"/>
              </a:rPr>
              <a:t>id</a:t>
            </a: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command is used to display the user ID (UID) and group ID (GID).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IN" sz="1800" b="1"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42: </a:t>
            </a:r>
            <a:r>
              <a:rPr lang="en-IN" sz="1800" b="1" dirty="0" err="1">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groupadd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The </a:t>
            </a:r>
            <a:r>
              <a:rPr lang="en-IN" sz="1800" u="none" strike="noStrike" dirty="0" err="1">
                <a:solidFill>
                  <a:srgbClr val="008000"/>
                </a:solidFill>
                <a:effectLst/>
                <a:latin typeface="Segoe UI" panose="020B0502040204020203" pitchFamily="34" charset="0"/>
                <a:ea typeface="Calibri" panose="020F0502020204030204" pitchFamily="34" charset="0"/>
                <a:cs typeface="Times New Roman" panose="02020603050405020304" pitchFamily="18" charset="0"/>
                <a:hlinkClick r:id="rId3"/>
              </a:rPr>
              <a:t>groupadd</a:t>
            </a: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command is used to create a user group.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43: passwd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The </a:t>
            </a:r>
            <a:r>
              <a:rPr lang="en-IN" sz="1800" u="none" strike="noStrike" dirty="0">
                <a:solidFill>
                  <a:srgbClr val="008000"/>
                </a:solidFill>
                <a:effectLst/>
                <a:latin typeface="Segoe UI" panose="020B0502040204020203" pitchFamily="34" charset="0"/>
                <a:ea typeface="Calibri" panose="020F0502020204030204" pitchFamily="34" charset="0"/>
                <a:cs typeface="Times New Roman" panose="02020603050405020304" pitchFamily="18" charset="0"/>
                <a:hlinkClick r:id="rId4"/>
              </a:rPr>
              <a:t>passwd</a:t>
            </a: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command is used to create and change the password for a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281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81BE-6EFA-643D-9A81-43B6E24AFDB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dirty="0"/>
          </a:p>
        </p:txBody>
      </p:sp>
      <p:sp>
        <p:nvSpPr>
          <p:cNvPr id="3" name="Content Placeholder 2">
            <a:extLst>
              <a:ext uri="{FF2B5EF4-FFF2-40B4-BE49-F238E27FC236}">
                <a16:creationId xmlns:a16="http://schemas.microsoft.com/office/drawing/2014/main" id="{376C636F-6E42-F354-C741-CED073B3DDCB}"/>
              </a:ext>
            </a:extLst>
          </p:cNvPr>
          <p:cNvSpPr>
            <a:spLocks noGrp="1"/>
          </p:cNvSpPr>
          <p:nvPr>
            <p:ph idx="1"/>
          </p:nvPr>
        </p:nvSpPr>
        <p:spPr/>
        <p:txBody>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44: cut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The </a:t>
            </a:r>
            <a:r>
              <a:rPr lang="en-IN" sz="1800" u="none" strike="noStrike" dirty="0">
                <a:solidFill>
                  <a:srgbClr val="008000"/>
                </a:solidFill>
                <a:effectLst/>
                <a:latin typeface="Segoe UI" panose="020B0502040204020203" pitchFamily="34" charset="0"/>
                <a:ea typeface="Calibri" panose="020F0502020204030204" pitchFamily="34" charset="0"/>
                <a:cs typeface="Times New Roman" panose="02020603050405020304" pitchFamily="18" charset="0"/>
                <a:hlinkClick r:id="rId2"/>
              </a:rPr>
              <a:t>cut</a:t>
            </a: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command is used to select a specific column of a file. The '-d' option is used as a delimiter, and it can be a space (' '), a slash (/), a hyphen (-), or anything else. And, the '-f' option is used to specify a column number.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45: comm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The </a:t>
            </a:r>
            <a:r>
              <a:rPr lang="en-IN" sz="1800" u="none" strike="noStrike" dirty="0">
                <a:solidFill>
                  <a:srgbClr val="008000"/>
                </a:solidFill>
                <a:effectLst/>
                <a:latin typeface="Segoe UI" panose="020B0502040204020203" pitchFamily="34" charset="0"/>
                <a:ea typeface="Calibri" panose="020F0502020204030204" pitchFamily="34" charset="0"/>
                <a:cs typeface="Times New Roman" panose="02020603050405020304" pitchFamily="18" charset="0"/>
                <a:hlinkClick r:id="rId3"/>
              </a:rPr>
              <a:t>'comm'</a:t>
            </a: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command is used to compare two files or streams. By default, it displays three columns, first displays non-matching items of the first file, second indicates the non-matching item of the second file, and the third column displays the matching items of both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263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66A1-9D15-77C8-7F3E-6F6D4915DA2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dirty="0"/>
          </a:p>
        </p:txBody>
      </p:sp>
      <p:sp>
        <p:nvSpPr>
          <p:cNvPr id="3" name="Content Placeholder 2">
            <a:extLst>
              <a:ext uri="{FF2B5EF4-FFF2-40B4-BE49-F238E27FC236}">
                <a16:creationId xmlns:a16="http://schemas.microsoft.com/office/drawing/2014/main" id="{B6BC390C-199D-B09F-3C2F-EF2606FBC43B}"/>
              </a:ext>
            </a:extLst>
          </p:cNvPr>
          <p:cNvSpPr>
            <a:spLocks noGrp="1"/>
          </p:cNvSpPr>
          <p:nvPr>
            <p:ph idx="1"/>
          </p:nvPr>
        </p:nvSpPr>
        <p:spPr/>
        <p:txBody>
          <a:bodyPr>
            <a:normAutofit lnSpcReduction="10000"/>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47: tee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The </a:t>
            </a:r>
            <a:r>
              <a:rPr lang="en-IN" sz="1800" u="none" strike="noStrike" dirty="0">
                <a:solidFill>
                  <a:srgbClr val="008000"/>
                </a:solidFill>
                <a:effectLst/>
                <a:latin typeface="Segoe UI" panose="020B0502040204020203" pitchFamily="34" charset="0"/>
                <a:ea typeface="Calibri" panose="020F0502020204030204" pitchFamily="34" charset="0"/>
                <a:cs typeface="Times New Roman" panose="02020603050405020304" pitchFamily="18" charset="0"/>
                <a:hlinkClick r:id="rId2"/>
              </a:rPr>
              <a:t>tee</a:t>
            </a: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command is quite similar to the cat command. The only difference between both filters is that it puts standard input on standard output and also write them into a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48: tr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The </a:t>
            </a:r>
            <a:r>
              <a:rPr lang="en-IN" sz="1800" u="none" strike="noStrike" dirty="0">
                <a:solidFill>
                  <a:srgbClr val="008000"/>
                </a:solidFill>
                <a:effectLst/>
                <a:latin typeface="Segoe UI" panose="020B0502040204020203" pitchFamily="34" charset="0"/>
                <a:ea typeface="Calibri" panose="020F0502020204030204" pitchFamily="34" charset="0"/>
                <a:cs typeface="Times New Roman" panose="02020603050405020304" pitchFamily="18" charset="0"/>
                <a:hlinkClick r:id="rId3"/>
              </a:rPr>
              <a:t>tr</a:t>
            </a: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command is used to translate the file content like from lower case to upper case.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49: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uniq</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The </a:t>
            </a:r>
            <a:r>
              <a:rPr lang="en-IN" sz="1800" u="none" strike="noStrike" dirty="0" err="1">
                <a:solidFill>
                  <a:srgbClr val="008000"/>
                </a:solidFill>
                <a:effectLst/>
                <a:latin typeface="Segoe UI" panose="020B0502040204020203" pitchFamily="34" charset="0"/>
                <a:ea typeface="Calibri" panose="020F0502020204030204" pitchFamily="34" charset="0"/>
                <a:cs typeface="Times New Roman" panose="02020603050405020304" pitchFamily="18" charset="0"/>
                <a:hlinkClick r:id="rId4"/>
              </a:rPr>
              <a:t>uniq</a:t>
            </a: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command is used to form a sorted list in which every word will occur only once.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29988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7B3BB-749A-62EC-8E47-5D9A85D1FFA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dirty="0"/>
          </a:p>
        </p:txBody>
      </p:sp>
      <p:sp>
        <p:nvSpPr>
          <p:cNvPr id="3" name="Content Placeholder 2">
            <a:extLst>
              <a:ext uri="{FF2B5EF4-FFF2-40B4-BE49-F238E27FC236}">
                <a16:creationId xmlns:a16="http://schemas.microsoft.com/office/drawing/2014/main" id="{494FE791-2E57-D493-C130-91BBD55D2B67}"/>
              </a:ext>
            </a:extLst>
          </p:cNvPr>
          <p:cNvSpPr>
            <a:spLocks noGrp="1"/>
          </p:cNvSpPr>
          <p:nvPr>
            <p:ph idx="1"/>
          </p:nvPr>
        </p:nvSpPr>
        <p:spPr/>
        <p:txBody>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50: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wc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The </a:t>
            </a:r>
            <a:r>
              <a:rPr lang="en-IN" sz="1800" u="none" strike="noStrike" dirty="0" err="1">
                <a:solidFill>
                  <a:srgbClr val="008000"/>
                </a:solidFill>
                <a:effectLst/>
                <a:latin typeface="Segoe UI" panose="020B0502040204020203" pitchFamily="34" charset="0"/>
                <a:ea typeface="Calibri" panose="020F0502020204030204" pitchFamily="34" charset="0"/>
                <a:cs typeface="Times New Roman" panose="02020603050405020304" pitchFamily="18" charset="0"/>
                <a:hlinkClick r:id="rId2"/>
              </a:rPr>
              <a:t>wc</a:t>
            </a: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command is used to count the lines, words, and characters in a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51: sort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The </a:t>
            </a:r>
            <a:r>
              <a:rPr lang="en-IN" sz="1800" u="none" strike="noStrike" dirty="0">
                <a:solidFill>
                  <a:srgbClr val="008000"/>
                </a:solidFill>
                <a:effectLst/>
                <a:latin typeface="Segoe UI" panose="020B0502040204020203" pitchFamily="34" charset="0"/>
                <a:ea typeface="Calibri" panose="020F0502020204030204" pitchFamily="34" charset="0"/>
                <a:cs typeface="Times New Roman" panose="02020603050405020304" pitchFamily="18" charset="0"/>
                <a:hlinkClick r:id="rId3"/>
              </a:rPr>
              <a:t>sort</a:t>
            </a:r>
            <a:r>
              <a:rPr lang="en-IN" sz="18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command is used to sort files in alphabetical order.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7465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0CD6-F0B0-820F-1E30-FE9E3E0902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9EC156-5B66-F4A8-D4C8-D2B49D4E8767}"/>
              </a:ext>
            </a:extLst>
          </p:cNvPr>
          <p:cNvSpPr>
            <a:spLocks noGrp="1"/>
          </p:cNvSpPr>
          <p:nvPr>
            <p:ph idx="1"/>
          </p:nvPr>
        </p:nvSpPr>
        <p:spPr/>
        <p:txBody>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The most frequently used command in Linux to list directories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cd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Linux command to navigate through directories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mkdir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Command used to create directories in Linux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4424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937A-C554-EA9D-9F42-5CF18492497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dirty="0"/>
          </a:p>
        </p:txBody>
      </p:sp>
      <p:sp>
        <p:nvSpPr>
          <p:cNvPr id="3" name="Content Placeholder 2">
            <a:extLst>
              <a:ext uri="{FF2B5EF4-FFF2-40B4-BE49-F238E27FC236}">
                <a16:creationId xmlns:a16="http://schemas.microsoft.com/office/drawing/2014/main" id="{CC984D4E-FD22-16DE-C3F3-E75DB77C2DAF}"/>
              </a:ext>
            </a:extLst>
          </p:cNvPr>
          <p:cNvSpPr>
            <a:spLocks noGrp="1"/>
          </p:cNvSpPr>
          <p:nvPr>
            <p:ph idx="1"/>
          </p:nvPr>
        </p:nvSpPr>
        <p:spPr/>
        <p:txBody>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ls -l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4D5B7C"/>
                </a:solidFill>
                <a:latin typeface="Inter" panose="020B0502030000000004" pitchFamily="34" charset="0"/>
                <a:ea typeface="Calibri" panose="020F0502020204030204" pitchFamily="34" charset="0"/>
                <a:cs typeface="Times New Roman" panose="02020603050405020304" pitchFamily="18" charset="0"/>
              </a:rPr>
              <a:t>To get a detailed list of the directory content</a:t>
            </a:r>
            <a:endParaRPr lang="en-IN" sz="1800" dirty="0">
              <a:solidFill>
                <a:srgbClr val="4D5B7C"/>
              </a:solidFill>
              <a:latin typeface="Inter" panose="020B05020300000000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 ls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4D5B7C"/>
                </a:solidFill>
                <a:latin typeface="Inter" panose="020B0502030000000004" pitchFamily="34" charset="0"/>
                <a:ea typeface="Calibri" panose="020F0502020204030204" pitchFamily="34" charset="0"/>
                <a:cs typeface="Times New Roman" panose="02020603050405020304" pitchFamily="18" charset="0"/>
              </a:rPr>
              <a:t>To get the list Of all files/</a:t>
            </a:r>
            <a:r>
              <a:rPr lang="en-US" sz="1800" dirty="0" err="1">
                <a:solidFill>
                  <a:srgbClr val="4D5B7C"/>
                </a:solidFill>
                <a:latin typeface="Inter" panose="020B0502030000000004" pitchFamily="34" charset="0"/>
                <a:ea typeface="Calibri" panose="020F0502020204030204" pitchFamily="34" charset="0"/>
                <a:cs typeface="Times New Roman" panose="02020603050405020304" pitchFamily="18" charset="0"/>
              </a:rPr>
              <a:t>dir</a:t>
            </a:r>
            <a:r>
              <a:rPr lang="en-US" sz="1800" dirty="0">
                <a:solidFill>
                  <a:srgbClr val="4D5B7C"/>
                </a:solidFill>
                <a:latin typeface="Inter" panose="020B0502030000000004" pitchFamily="34" charset="0"/>
                <a:ea typeface="Calibri" panose="020F0502020204030204" pitchFamily="34" charset="0"/>
                <a:cs typeface="Times New Roman" panose="02020603050405020304" pitchFamily="18" charset="0"/>
              </a:rPr>
              <a:t> including hidden objects.</a:t>
            </a:r>
            <a:endParaRPr lang="en-IN" sz="1800" dirty="0">
              <a:solidFill>
                <a:srgbClr val="4D5B7C"/>
              </a:solidFill>
              <a:latin typeface="Inter" panose="020B05020300000000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7: touch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Create blank/empty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9005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55C3-112D-D083-6932-81DB6C9D6A7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dirty="0"/>
          </a:p>
        </p:txBody>
      </p:sp>
      <p:sp>
        <p:nvSpPr>
          <p:cNvPr id="3" name="Content Placeholder 2">
            <a:extLst>
              <a:ext uri="{FF2B5EF4-FFF2-40B4-BE49-F238E27FC236}">
                <a16:creationId xmlns:a16="http://schemas.microsoft.com/office/drawing/2014/main" id="{19557E37-086C-FFE5-AA27-D5AB65678BFD}"/>
              </a:ext>
            </a:extLst>
          </p:cNvPr>
          <p:cNvSpPr>
            <a:spLocks noGrp="1"/>
          </p:cNvSpPr>
          <p:nvPr>
            <p:ph idx="1"/>
          </p:nvPr>
        </p:nvSpPr>
        <p:spPr/>
        <p:txBody>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8: cat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Display file contents on the terminal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9: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whoami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Get the active username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10: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hostnamectl</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4D5B7C"/>
                </a:solidFill>
                <a:latin typeface="Inter" panose="020B0502030000000004" pitchFamily="34" charset="0"/>
                <a:ea typeface="Calibri" panose="020F0502020204030204" pitchFamily="34" charset="0"/>
                <a:cs typeface="Times New Roman" panose="02020603050405020304" pitchFamily="18" charset="0"/>
              </a:rPr>
              <a:t>To check the current host names. (/</a:t>
            </a:r>
            <a:r>
              <a:rPr lang="en-US" sz="1800" dirty="0" err="1">
                <a:solidFill>
                  <a:srgbClr val="4D5B7C"/>
                </a:solidFill>
                <a:latin typeface="Inter" panose="020B0502030000000004" pitchFamily="34" charset="0"/>
                <a:ea typeface="Calibri" panose="020F0502020204030204" pitchFamily="34" charset="0"/>
                <a:cs typeface="Times New Roman" panose="02020603050405020304" pitchFamily="18" charset="0"/>
              </a:rPr>
              <a:t>etc</a:t>
            </a:r>
            <a:r>
              <a:rPr lang="en-US" sz="1800" dirty="0">
                <a:solidFill>
                  <a:srgbClr val="4D5B7C"/>
                </a:solidFill>
                <a:latin typeface="Inter" panose="020B0502030000000004" pitchFamily="34" charset="0"/>
                <a:ea typeface="Calibri" panose="020F0502020204030204" pitchFamily="34" charset="0"/>
                <a:cs typeface="Times New Roman" panose="02020603050405020304" pitchFamily="18" charset="0"/>
              </a:rPr>
              <a:t>/hostnames)</a:t>
            </a:r>
            <a:endParaRPr lang="en-IN" sz="1800" dirty="0">
              <a:solidFill>
                <a:srgbClr val="4D5B7C"/>
              </a:solidFill>
              <a:latin typeface="Inter" panose="020B05020300000000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02981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61A0-9992-6A07-D91C-64653DF69D7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dirty="0"/>
          </a:p>
        </p:txBody>
      </p:sp>
      <p:sp>
        <p:nvSpPr>
          <p:cNvPr id="3" name="Content Placeholder 2">
            <a:extLst>
              <a:ext uri="{FF2B5EF4-FFF2-40B4-BE49-F238E27FC236}">
                <a16:creationId xmlns:a16="http://schemas.microsoft.com/office/drawing/2014/main" id="{744A03C9-229B-8316-DAC8-F8F2027ADEED}"/>
              </a:ext>
            </a:extLst>
          </p:cNvPr>
          <p:cNvSpPr>
            <a:spLocks noGrp="1"/>
          </p:cNvSpPr>
          <p:nvPr>
            <p:ph idx="1"/>
          </p:nvPr>
        </p:nvSpPr>
        <p:spPr/>
        <p:txBody>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11: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cal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4D5B7C"/>
                </a:solidFill>
                <a:latin typeface="Inter" panose="020B0502030000000004" pitchFamily="34" charset="0"/>
                <a:ea typeface="Calibri" panose="020F0502020204030204" pitchFamily="34" charset="0"/>
                <a:cs typeface="Times New Roman" panose="02020603050405020304" pitchFamily="18" charset="0"/>
              </a:rPr>
              <a:t>To show the calendar</a:t>
            </a:r>
            <a:endParaRPr lang="en-IN" sz="1800" dirty="0">
              <a:solidFill>
                <a:srgbClr val="4D5B7C"/>
              </a:solidFill>
              <a:latin typeface="Inter" panose="020B05020300000000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12: 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Delete files or directories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13: vi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4D5B7C"/>
                </a:solidFill>
                <a:latin typeface="Inter" panose="020B0502030000000004" pitchFamily="34" charset="0"/>
                <a:ea typeface="Calibri" panose="020F0502020204030204" pitchFamily="34" charset="0"/>
                <a:cs typeface="Times New Roman" panose="02020603050405020304" pitchFamily="18" charset="0"/>
              </a:rPr>
              <a:t>It is used to create files with contents.</a:t>
            </a:r>
            <a:endParaRPr lang="en-IN" sz="1800" dirty="0">
              <a:solidFill>
                <a:srgbClr val="4D5B7C"/>
              </a:solidFill>
              <a:latin typeface="Inter" panose="020B05020300000000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865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255F-981F-A682-18B6-498938E5D27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dirty="0"/>
          </a:p>
        </p:txBody>
      </p:sp>
      <p:sp>
        <p:nvSpPr>
          <p:cNvPr id="3" name="Content Placeholder 2">
            <a:extLst>
              <a:ext uri="{FF2B5EF4-FFF2-40B4-BE49-F238E27FC236}">
                <a16:creationId xmlns:a16="http://schemas.microsoft.com/office/drawing/2014/main" id="{595ED0BC-F13C-1A04-062C-89E05CEE4857}"/>
              </a:ext>
            </a:extLst>
          </p:cNvPr>
          <p:cNvSpPr>
            <a:spLocks noGrp="1"/>
          </p:cNvSpPr>
          <p:nvPr>
            <p:ph idx="1"/>
          </p:nvPr>
        </p:nvSpPr>
        <p:spPr/>
        <p:txBody>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14: cp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Similar usage as mv but for copying files in Linux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15: mv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Move or rename files in Linux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16: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sudo</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4D5B7C"/>
                </a:solidFill>
                <a:latin typeface="Inter" panose="020B0502030000000004" pitchFamily="34" charset="0"/>
                <a:ea typeface="Calibri" panose="020F0502020204030204" pitchFamily="34" charset="0"/>
                <a:cs typeface="Times New Roman" panose="02020603050405020304" pitchFamily="18" charset="0"/>
              </a:rPr>
              <a:t>It is used to shift to a super user or root user</a:t>
            </a:r>
            <a:endParaRPr lang="en-IN" sz="1800" dirty="0">
              <a:solidFill>
                <a:srgbClr val="4D5B7C"/>
              </a:solidFill>
              <a:latin typeface="Inter" panose="020B05020300000000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168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C4606-C0AB-E96F-7084-622584EF04A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dirty="0"/>
          </a:p>
        </p:txBody>
      </p:sp>
      <p:sp>
        <p:nvSpPr>
          <p:cNvPr id="3" name="Content Placeholder 2">
            <a:extLst>
              <a:ext uri="{FF2B5EF4-FFF2-40B4-BE49-F238E27FC236}">
                <a16:creationId xmlns:a16="http://schemas.microsoft.com/office/drawing/2014/main" id="{BCE6C2F0-F30E-AB27-EA9F-9BDE62824408}"/>
              </a:ext>
            </a:extLst>
          </p:cNvPr>
          <p:cNvSpPr>
            <a:spLocks noGrp="1"/>
          </p:cNvSpPr>
          <p:nvPr>
            <p:ph idx="1"/>
          </p:nvPr>
        </p:nvSpPr>
        <p:spPr/>
        <p:txBody>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17: clear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4D5B7C"/>
                </a:solidFill>
                <a:latin typeface="Inter" panose="020B0502030000000004" pitchFamily="34" charset="0"/>
                <a:ea typeface="Calibri" panose="020F0502020204030204" pitchFamily="34" charset="0"/>
                <a:cs typeface="Times New Roman" panose="02020603050405020304" pitchFamily="18" charset="0"/>
              </a:rPr>
              <a:t>It is used to clear the terminal.</a:t>
            </a:r>
            <a:endParaRPr lang="en-IN" sz="1800" dirty="0">
              <a:solidFill>
                <a:srgbClr val="4D5B7C"/>
              </a:solidFill>
              <a:latin typeface="Inter" panose="020B05020300000000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18: ln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Create symbolic links (shortcuts) to other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19: echo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Print any text that follows the command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35989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4FAA-1E68-3C86-2535-410A1B5E0DB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dirty="0"/>
          </a:p>
        </p:txBody>
      </p:sp>
      <p:sp>
        <p:nvSpPr>
          <p:cNvPr id="3" name="Content Placeholder 2">
            <a:extLst>
              <a:ext uri="{FF2B5EF4-FFF2-40B4-BE49-F238E27FC236}">
                <a16:creationId xmlns:a16="http://schemas.microsoft.com/office/drawing/2014/main" id="{AF8D052D-0EB6-8A63-F41E-2FC6D24AA2C8}"/>
              </a:ext>
            </a:extLst>
          </p:cNvPr>
          <p:cNvSpPr>
            <a:spLocks noGrp="1"/>
          </p:cNvSpPr>
          <p:nvPr>
            <p:ph idx="1"/>
          </p:nvPr>
        </p:nvSpPr>
        <p:spPr/>
        <p:txBody>
          <a:bodyPr>
            <a:normAutofit lnSpcReduction="10000"/>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20: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Display disk filesystem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21: top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View active processes live with their system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22: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uname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4D5B7C"/>
                </a:solidFill>
                <a:latin typeface="Inter" panose="020B0502030000000004" pitchFamily="34" charset="0"/>
                <a:ea typeface="Calibri" panose="020F0502020204030204" pitchFamily="34" charset="0"/>
                <a:cs typeface="Times New Roman" panose="02020603050405020304" pitchFamily="18" charset="0"/>
              </a:rPr>
              <a:t>Displays the operating system name as well as the system node name, operating system release, operating system version, hardware name, and processor type.</a:t>
            </a:r>
            <a:endParaRPr lang="en-IN" sz="1800" dirty="0">
              <a:solidFill>
                <a:srgbClr val="4D5B7C"/>
              </a:solidFill>
              <a:latin typeface="Inter" panose="020B05020300000000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6665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3F60-2A2C-1ED8-6FC3-5FA339A3F60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Linux Commands:</a:t>
            </a:r>
            <a:endParaRPr lang="en-IN" dirty="0"/>
          </a:p>
        </p:txBody>
      </p:sp>
      <p:sp>
        <p:nvSpPr>
          <p:cNvPr id="3" name="Content Placeholder 2">
            <a:extLst>
              <a:ext uri="{FF2B5EF4-FFF2-40B4-BE49-F238E27FC236}">
                <a16:creationId xmlns:a16="http://schemas.microsoft.com/office/drawing/2014/main" id="{BCEC26CE-DAC5-BD05-244D-8ED68E14D1CD}"/>
              </a:ext>
            </a:extLst>
          </p:cNvPr>
          <p:cNvSpPr>
            <a:spLocks noGrp="1"/>
          </p:cNvSpPr>
          <p:nvPr>
            <p:ph idx="1"/>
          </p:nvPr>
        </p:nvSpPr>
        <p:spPr/>
        <p:txBody>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23: tar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cvf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Command to compress files in Linux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24: tar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xvf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Command to extract files in Linux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25: zip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4D5B7C"/>
                </a:solidFill>
                <a:effectLst/>
                <a:latin typeface="Inter" panose="020B0502030000000004" pitchFamily="34" charset="0"/>
                <a:ea typeface="Calibri" panose="020F0502020204030204" pitchFamily="34" charset="0"/>
                <a:cs typeface="Times New Roman" panose="02020603050405020304" pitchFamily="18" charset="0"/>
              </a:rPr>
              <a:t>Zip files in Linux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51721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983</Words>
  <Application>Microsoft Office PowerPoint</Application>
  <PresentationFormat>Widescreen</PresentationFormat>
  <Paragraphs>138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Inter</vt:lpstr>
      <vt:lpstr>Segoe UI</vt:lpstr>
      <vt:lpstr>Times New Roman</vt:lpstr>
      <vt:lpstr>Office Theme</vt:lpstr>
      <vt:lpstr>PowerPoint Presentation</vt:lpstr>
      <vt:lpstr>Basic Linux Commands:</vt:lpstr>
      <vt:lpstr>Basic Linux Commands:</vt:lpstr>
      <vt:lpstr>Basic Linux Commands:</vt:lpstr>
      <vt:lpstr>Basic Linux Commands:</vt:lpstr>
      <vt:lpstr>Basic Linux Commands:</vt:lpstr>
      <vt:lpstr>Basic Linux Commands:</vt:lpstr>
      <vt:lpstr>Basic Linux Commands:</vt:lpstr>
      <vt:lpstr>Basic Linux Commands:</vt:lpstr>
      <vt:lpstr>Basic Linux Commands:</vt:lpstr>
      <vt:lpstr>Basic Linux Commands:</vt:lpstr>
      <vt:lpstr>Basic Linux Commands:</vt:lpstr>
      <vt:lpstr>Basic Linux Commands:</vt:lpstr>
      <vt:lpstr>Basic Linux Commands:</vt:lpstr>
      <vt:lpstr>Basic Linux Commands:</vt:lpstr>
      <vt:lpstr>Basic Linux Commands:</vt:lpstr>
      <vt:lpstr>Basic Linux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Khupte</dc:creator>
  <cp:lastModifiedBy>Aniket Khupte</cp:lastModifiedBy>
  <cp:revision>1</cp:revision>
  <dcterms:created xsi:type="dcterms:W3CDTF">2022-11-10T04:35:12Z</dcterms:created>
  <dcterms:modified xsi:type="dcterms:W3CDTF">2022-11-10T04:59:41Z</dcterms:modified>
</cp:coreProperties>
</file>