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1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Khupte" userId="6c1723ed7e00557a" providerId="LiveId" clId="{7C85C276-2991-4FE0-A188-44C8F98FC821}"/>
    <pc:docChg chg="undo custSel addSld delSld modSld">
      <pc:chgData name="Aniket Khupte" userId="6c1723ed7e00557a" providerId="LiveId" clId="{7C85C276-2991-4FE0-A188-44C8F98FC821}" dt="2022-12-03T17:07:34.841" v="414" actId="207"/>
      <pc:docMkLst>
        <pc:docMk/>
      </pc:docMkLst>
      <pc:sldChg chg="new del">
        <pc:chgData name="Aniket Khupte" userId="6c1723ed7e00557a" providerId="LiveId" clId="{7C85C276-2991-4FE0-A188-44C8F98FC821}" dt="2022-12-03T16:25:01.065" v="2" actId="2696"/>
        <pc:sldMkLst>
          <pc:docMk/>
          <pc:sldMk cId="3569275844" sldId="256"/>
        </pc:sldMkLst>
      </pc:sldChg>
      <pc:sldChg chg="addSp delSp modSp new mod modClrScheme chgLayout">
        <pc:chgData name="Aniket Khupte" userId="6c1723ed7e00557a" providerId="LiveId" clId="{7C85C276-2991-4FE0-A188-44C8F98FC821}" dt="2022-12-03T17:04:04.092" v="379" actId="14100"/>
        <pc:sldMkLst>
          <pc:docMk/>
          <pc:sldMk cId="2745563028" sldId="257"/>
        </pc:sldMkLst>
        <pc:spChg chg="add mod ord">
          <ac:chgData name="Aniket Khupte" userId="6c1723ed7e00557a" providerId="LiveId" clId="{7C85C276-2991-4FE0-A188-44C8F98FC821}" dt="2022-12-03T17:03:51.725" v="377" actId="700"/>
          <ac:spMkLst>
            <pc:docMk/>
            <pc:sldMk cId="2745563028" sldId="257"/>
            <ac:spMk id="2" creationId="{78B01019-799D-A9CD-BAD3-619877D517D2}"/>
          </ac:spMkLst>
        </pc:spChg>
        <pc:picChg chg="add del mod">
          <ac:chgData name="Aniket Khupte" userId="6c1723ed7e00557a" providerId="LiveId" clId="{7C85C276-2991-4FE0-A188-44C8F98FC821}" dt="2022-12-03T16:26:07.283" v="6" actId="478"/>
          <ac:picMkLst>
            <pc:docMk/>
            <pc:sldMk cId="2745563028" sldId="257"/>
            <ac:picMk id="1026" creationId="{88C89912-7AE4-A43F-617D-A96FEE63D5ED}"/>
          </ac:picMkLst>
        </pc:picChg>
        <pc:picChg chg="add del mod">
          <ac:chgData name="Aniket Khupte" userId="6c1723ed7e00557a" providerId="LiveId" clId="{7C85C276-2991-4FE0-A188-44C8F98FC821}" dt="2022-12-03T17:03:44.616" v="375" actId="478"/>
          <ac:picMkLst>
            <pc:docMk/>
            <pc:sldMk cId="2745563028" sldId="257"/>
            <ac:picMk id="1028" creationId="{DAB13C5F-5247-41ED-8E3E-88D3685F72B4}"/>
          </ac:picMkLst>
        </pc:picChg>
        <pc:picChg chg="add mod">
          <ac:chgData name="Aniket Khupte" userId="6c1723ed7e00557a" providerId="LiveId" clId="{7C85C276-2991-4FE0-A188-44C8F98FC821}" dt="2022-12-03T17:04:04.092" v="379" actId="14100"/>
          <ac:picMkLst>
            <pc:docMk/>
            <pc:sldMk cId="2745563028" sldId="257"/>
            <ac:picMk id="1030" creationId="{1735A230-8C8E-4DC6-EC2F-D040354277A2}"/>
          </ac:picMkLst>
        </pc:picChg>
      </pc:sldChg>
      <pc:sldChg chg="modSp new mod">
        <pc:chgData name="Aniket Khupte" userId="6c1723ed7e00557a" providerId="LiveId" clId="{7C85C276-2991-4FE0-A188-44C8F98FC821}" dt="2022-12-03T17:05:23.812" v="398" actId="207"/>
        <pc:sldMkLst>
          <pc:docMk/>
          <pc:sldMk cId="765503576" sldId="258"/>
        </pc:sldMkLst>
        <pc:spChg chg="mod">
          <ac:chgData name="Aniket Khupte" userId="6c1723ed7e00557a" providerId="LiveId" clId="{7C85C276-2991-4FE0-A188-44C8F98FC821}" dt="2022-12-03T16:28:59.479" v="36" actId="113"/>
          <ac:spMkLst>
            <pc:docMk/>
            <pc:sldMk cId="765503576" sldId="258"/>
            <ac:spMk id="2" creationId="{08592203-883F-4255-3D32-E0128DBE7105}"/>
          </ac:spMkLst>
        </pc:spChg>
        <pc:spChg chg="mod">
          <ac:chgData name="Aniket Khupte" userId="6c1723ed7e00557a" providerId="LiveId" clId="{7C85C276-2991-4FE0-A188-44C8F98FC821}" dt="2022-12-03T17:05:23.812" v="398" actId="207"/>
          <ac:spMkLst>
            <pc:docMk/>
            <pc:sldMk cId="765503576" sldId="258"/>
            <ac:spMk id="3" creationId="{9BACE96E-4FF2-0313-9861-F868F41D59EC}"/>
          </ac:spMkLst>
        </pc:spChg>
      </pc:sldChg>
      <pc:sldChg chg="modSp new mod">
        <pc:chgData name="Aniket Khupte" userId="6c1723ed7e00557a" providerId="LiveId" clId="{7C85C276-2991-4FE0-A188-44C8F98FC821}" dt="2022-12-03T16:31:21.675" v="51"/>
        <pc:sldMkLst>
          <pc:docMk/>
          <pc:sldMk cId="997720721" sldId="259"/>
        </pc:sldMkLst>
        <pc:spChg chg="mod">
          <ac:chgData name="Aniket Khupte" userId="6c1723ed7e00557a" providerId="LiveId" clId="{7C85C276-2991-4FE0-A188-44C8F98FC821}" dt="2022-12-03T16:31:01.917" v="48" actId="113"/>
          <ac:spMkLst>
            <pc:docMk/>
            <pc:sldMk cId="997720721" sldId="259"/>
            <ac:spMk id="2" creationId="{2DB9DB39-E63C-D0D7-4DDC-F15A5296352E}"/>
          </ac:spMkLst>
        </pc:spChg>
        <pc:spChg chg="mod">
          <ac:chgData name="Aniket Khupte" userId="6c1723ed7e00557a" providerId="LiveId" clId="{7C85C276-2991-4FE0-A188-44C8F98FC821}" dt="2022-12-03T16:31:21.675" v="51"/>
          <ac:spMkLst>
            <pc:docMk/>
            <pc:sldMk cId="997720721" sldId="259"/>
            <ac:spMk id="3" creationId="{D9046CBF-8D29-8FBE-29CB-144194394775}"/>
          </ac:spMkLst>
        </pc:spChg>
      </pc:sldChg>
      <pc:sldChg chg="modSp new mod">
        <pc:chgData name="Aniket Khupte" userId="6c1723ed7e00557a" providerId="LiveId" clId="{7C85C276-2991-4FE0-A188-44C8F98FC821}" dt="2022-12-03T17:06:53.037" v="408" actId="207"/>
        <pc:sldMkLst>
          <pc:docMk/>
          <pc:sldMk cId="3976948323" sldId="260"/>
        </pc:sldMkLst>
        <pc:spChg chg="mod">
          <ac:chgData name="Aniket Khupte" userId="6c1723ed7e00557a" providerId="LiveId" clId="{7C85C276-2991-4FE0-A188-44C8F98FC821}" dt="2022-12-03T17:06:53.037" v="408" actId="207"/>
          <ac:spMkLst>
            <pc:docMk/>
            <pc:sldMk cId="3976948323" sldId="260"/>
            <ac:spMk id="2" creationId="{A03DF433-CC25-2CBD-5501-A1F7947A761D}"/>
          </ac:spMkLst>
        </pc:spChg>
        <pc:spChg chg="mod">
          <ac:chgData name="Aniket Khupte" userId="6c1723ed7e00557a" providerId="LiveId" clId="{7C85C276-2991-4FE0-A188-44C8F98FC821}" dt="2022-12-03T17:05:30.648" v="399" actId="207"/>
          <ac:spMkLst>
            <pc:docMk/>
            <pc:sldMk cId="3976948323" sldId="260"/>
            <ac:spMk id="3" creationId="{613B3860-0CE4-6A02-4C42-85A26FCADC8E}"/>
          </ac:spMkLst>
        </pc:spChg>
      </pc:sldChg>
      <pc:sldChg chg="modSp new mod">
        <pc:chgData name="Aniket Khupte" userId="6c1723ed7e00557a" providerId="LiveId" clId="{7C85C276-2991-4FE0-A188-44C8F98FC821}" dt="2022-12-03T17:05:37.594" v="400" actId="207"/>
        <pc:sldMkLst>
          <pc:docMk/>
          <pc:sldMk cId="695915190" sldId="261"/>
        </pc:sldMkLst>
        <pc:spChg chg="mod">
          <ac:chgData name="Aniket Khupte" userId="6c1723ed7e00557a" providerId="LiveId" clId="{7C85C276-2991-4FE0-A188-44C8F98FC821}" dt="2022-12-03T16:34:38.781" v="84" actId="113"/>
          <ac:spMkLst>
            <pc:docMk/>
            <pc:sldMk cId="695915190" sldId="261"/>
            <ac:spMk id="2" creationId="{C51386E0-649D-9F8C-F5E9-ED154C9CC6AC}"/>
          </ac:spMkLst>
        </pc:spChg>
        <pc:spChg chg="mod">
          <ac:chgData name="Aniket Khupte" userId="6c1723ed7e00557a" providerId="LiveId" clId="{7C85C276-2991-4FE0-A188-44C8F98FC821}" dt="2022-12-03T17:05:37.594" v="400" actId="207"/>
          <ac:spMkLst>
            <pc:docMk/>
            <pc:sldMk cId="695915190" sldId="261"/>
            <ac:spMk id="3" creationId="{3C058E7D-FF07-23AC-6B52-6BB42F3A2463}"/>
          </ac:spMkLst>
        </pc:spChg>
      </pc:sldChg>
      <pc:sldChg chg="modSp new mod">
        <pc:chgData name="Aniket Khupte" userId="6c1723ed7e00557a" providerId="LiveId" clId="{7C85C276-2991-4FE0-A188-44C8F98FC821}" dt="2022-12-03T17:07:02.256" v="409" actId="207"/>
        <pc:sldMkLst>
          <pc:docMk/>
          <pc:sldMk cId="2739638448" sldId="262"/>
        </pc:sldMkLst>
        <pc:spChg chg="mod">
          <ac:chgData name="Aniket Khupte" userId="6c1723ed7e00557a" providerId="LiveId" clId="{7C85C276-2991-4FE0-A188-44C8F98FC821}" dt="2022-12-03T17:07:02.256" v="409" actId="207"/>
          <ac:spMkLst>
            <pc:docMk/>
            <pc:sldMk cId="2739638448" sldId="262"/>
            <ac:spMk id="2" creationId="{5233F9FD-5143-8535-347A-4FC1BC86F580}"/>
          </ac:spMkLst>
        </pc:spChg>
        <pc:spChg chg="mod">
          <ac:chgData name="Aniket Khupte" userId="6c1723ed7e00557a" providerId="LiveId" clId="{7C85C276-2991-4FE0-A188-44C8F98FC821}" dt="2022-12-03T17:05:42.904" v="401" actId="207"/>
          <ac:spMkLst>
            <pc:docMk/>
            <pc:sldMk cId="2739638448" sldId="262"/>
            <ac:spMk id="3" creationId="{6D05034C-3399-D992-ADE1-31FBA8301700}"/>
          </ac:spMkLst>
        </pc:spChg>
      </pc:sldChg>
      <pc:sldChg chg="modSp new mod">
        <pc:chgData name="Aniket Khupte" userId="6c1723ed7e00557a" providerId="LiveId" clId="{7C85C276-2991-4FE0-A188-44C8F98FC821}" dt="2022-12-03T17:07:07.886" v="410" actId="207"/>
        <pc:sldMkLst>
          <pc:docMk/>
          <pc:sldMk cId="547071355" sldId="263"/>
        </pc:sldMkLst>
        <pc:spChg chg="mod">
          <ac:chgData name="Aniket Khupte" userId="6c1723ed7e00557a" providerId="LiveId" clId="{7C85C276-2991-4FE0-A188-44C8F98FC821}" dt="2022-12-03T17:07:07.886" v="410" actId="207"/>
          <ac:spMkLst>
            <pc:docMk/>
            <pc:sldMk cId="547071355" sldId="263"/>
            <ac:spMk id="2" creationId="{D31BA05B-5D1F-39C7-F2EF-E00C36D70336}"/>
          </ac:spMkLst>
        </pc:spChg>
        <pc:spChg chg="mod">
          <ac:chgData name="Aniket Khupte" userId="6c1723ed7e00557a" providerId="LiveId" clId="{7C85C276-2991-4FE0-A188-44C8F98FC821}" dt="2022-12-03T17:05:49.382" v="402" actId="207"/>
          <ac:spMkLst>
            <pc:docMk/>
            <pc:sldMk cId="547071355" sldId="263"/>
            <ac:spMk id="3" creationId="{572DBE35-287B-CA26-DA29-FF70827BF45A}"/>
          </ac:spMkLst>
        </pc:spChg>
      </pc:sldChg>
      <pc:sldChg chg="modSp new mod">
        <pc:chgData name="Aniket Khupte" userId="6c1723ed7e00557a" providerId="LiveId" clId="{7C85C276-2991-4FE0-A188-44C8F98FC821}" dt="2022-12-03T17:07:13.761" v="411" actId="207"/>
        <pc:sldMkLst>
          <pc:docMk/>
          <pc:sldMk cId="2938506994" sldId="264"/>
        </pc:sldMkLst>
        <pc:spChg chg="mod">
          <ac:chgData name="Aniket Khupte" userId="6c1723ed7e00557a" providerId="LiveId" clId="{7C85C276-2991-4FE0-A188-44C8F98FC821}" dt="2022-12-03T17:07:13.761" v="411" actId="207"/>
          <ac:spMkLst>
            <pc:docMk/>
            <pc:sldMk cId="2938506994" sldId="264"/>
            <ac:spMk id="2" creationId="{4E10C7E0-3A3E-9637-4386-D4F1ED6ADB02}"/>
          </ac:spMkLst>
        </pc:spChg>
        <pc:spChg chg="mod">
          <ac:chgData name="Aniket Khupte" userId="6c1723ed7e00557a" providerId="LiveId" clId="{7C85C276-2991-4FE0-A188-44C8F98FC821}" dt="2022-12-03T17:05:56.229" v="403" actId="207"/>
          <ac:spMkLst>
            <pc:docMk/>
            <pc:sldMk cId="2938506994" sldId="264"/>
            <ac:spMk id="3" creationId="{5FDD8487-EB71-8FDE-FA46-A8DF50D95D2B}"/>
          </ac:spMkLst>
        </pc:spChg>
      </pc:sldChg>
      <pc:sldChg chg="modSp new mod">
        <pc:chgData name="Aniket Khupte" userId="6c1723ed7e00557a" providerId="LiveId" clId="{7C85C276-2991-4FE0-A188-44C8F98FC821}" dt="2022-12-03T17:07:21.514" v="412" actId="207"/>
        <pc:sldMkLst>
          <pc:docMk/>
          <pc:sldMk cId="752360457" sldId="265"/>
        </pc:sldMkLst>
        <pc:spChg chg="mod">
          <ac:chgData name="Aniket Khupte" userId="6c1723ed7e00557a" providerId="LiveId" clId="{7C85C276-2991-4FE0-A188-44C8F98FC821}" dt="2022-12-03T17:07:21.514" v="412" actId="207"/>
          <ac:spMkLst>
            <pc:docMk/>
            <pc:sldMk cId="752360457" sldId="265"/>
            <ac:spMk id="2" creationId="{601FC85E-27C0-C3B8-0746-F13F8AE9D4C2}"/>
          </ac:spMkLst>
        </pc:spChg>
        <pc:spChg chg="mod">
          <ac:chgData name="Aniket Khupte" userId="6c1723ed7e00557a" providerId="LiveId" clId="{7C85C276-2991-4FE0-A188-44C8F98FC821}" dt="2022-12-03T17:06:02.248" v="404" actId="207"/>
          <ac:spMkLst>
            <pc:docMk/>
            <pc:sldMk cId="752360457" sldId="265"/>
            <ac:spMk id="3" creationId="{302EBC56-830D-691B-86DF-98F838899525}"/>
          </ac:spMkLst>
        </pc:spChg>
      </pc:sldChg>
      <pc:sldChg chg="modSp new mod">
        <pc:chgData name="Aniket Khupte" userId="6c1723ed7e00557a" providerId="LiveId" clId="{7C85C276-2991-4FE0-A188-44C8F98FC821}" dt="2022-12-03T17:07:27.473" v="413" actId="207"/>
        <pc:sldMkLst>
          <pc:docMk/>
          <pc:sldMk cId="2311064947" sldId="266"/>
        </pc:sldMkLst>
        <pc:spChg chg="mod">
          <ac:chgData name="Aniket Khupte" userId="6c1723ed7e00557a" providerId="LiveId" clId="{7C85C276-2991-4FE0-A188-44C8F98FC821}" dt="2022-12-03T17:07:27.473" v="413" actId="207"/>
          <ac:spMkLst>
            <pc:docMk/>
            <pc:sldMk cId="2311064947" sldId="266"/>
            <ac:spMk id="2" creationId="{5D27D15C-D03E-7AB0-A0A8-4CCAB065B8E0}"/>
          </ac:spMkLst>
        </pc:spChg>
        <pc:spChg chg="mod">
          <ac:chgData name="Aniket Khupte" userId="6c1723ed7e00557a" providerId="LiveId" clId="{7C85C276-2991-4FE0-A188-44C8F98FC821}" dt="2022-12-03T17:06:09.905" v="405" actId="207"/>
          <ac:spMkLst>
            <pc:docMk/>
            <pc:sldMk cId="2311064947" sldId="266"/>
            <ac:spMk id="3" creationId="{16A6384A-01DA-CA7C-CF72-7BFEC5BCBA1F}"/>
          </ac:spMkLst>
        </pc:spChg>
      </pc:sldChg>
      <pc:sldChg chg="modSp new mod">
        <pc:chgData name="Aniket Khupte" userId="6c1723ed7e00557a" providerId="LiveId" clId="{7C85C276-2991-4FE0-A188-44C8F98FC821}" dt="2022-12-03T16:47:51.418" v="259" actId="20577"/>
        <pc:sldMkLst>
          <pc:docMk/>
          <pc:sldMk cId="2534879052" sldId="267"/>
        </pc:sldMkLst>
        <pc:spChg chg="mod">
          <ac:chgData name="Aniket Khupte" userId="6c1723ed7e00557a" providerId="LiveId" clId="{7C85C276-2991-4FE0-A188-44C8F98FC821}" dt="2022-12-03T16:47:13.642" v="249" actId="113"/>
          <ac:spMkLst>
            <pc:docMk/>
            <pc:sldMk cId="2534879052" sldId="267"/>
            <ac:spMk id="2" creationId="{4A9B43BF-013D-6CD6-4DF4-C4FC951808BC}"/>
          </ac:spMkLst>
        </pc:spChg>
        <pc:spChg chg="mod">
          <ac:chgData name="Aniket Khupte" userId="6c1723ed7e00557a" providerId="LiveId" clId="{7C85C276-2991-4FE0-A188-44C8F98FC821}" dt="2022-12-03T16:47:51.418" v="259" actId="20577"/>
          <ac:spMkLst>
            <pc:docMk/>
            <pc:sldMk cId="2534879052" sldId="267"/>
            <ac:spMk id="3" creationId="{309B2BDA-4CA0-6113-3368-3561C51979D6}"/>
          </ac:spMkLst>
        </pc:spChg>
      </pc:sldChg>
      <pc:sldChg chg="modSp new mod">
        <pc:chgData name="Aniket Khupte" userId="6c1723ed7e00557a" providerId="LiveId" clId="{7C85C276-2991-4FE0-A188-44C8F98FC821}" dt="2022-12-03T17:07:34.841" v="414" actId="207"/>
        <pc:sldMkLst>
          <pc:docMk/>
          <pc:sldMk cId="2226649121" sldId="268"/>
        </pc:sldMkLst>
        <pc:spChg chg="mod">
          <ac:chgData name="Aniket Khupte" userId="6c1723ed7e00557a" providerId="LiveId" clId="{7C85C276-2991-4FE0-A188-44C8F98FC821}" dt="2022-12-03T17:07:34.841" v="414" actId="207"/>
          <ac:spMkLst>
            <pc:docMk/>
            <pc:sldMk cId="2226649121" sldId="268"/>
            <ac:spMk id="2" creationId="{4F439D11-9A69-5502-21BE-DF95B487CC1F}"/>
          </ac:spMkLst>
        </pc:spChg>
        <pc:spChg chg="mod">
          <ac:chgData name="Aniket Khupte" userId="6c1723ed7e00557a" providerId="LiveId" clId="{7C85C276-2991-4FE0-A188-44C8F98FC821}" dt="2022-12-03T17:06:20.750" v="406" actId="207"/>
          <ac:spMkLst>
            <pc:docMk/>
            <pc:sldMk cId="2226649121" sldId="268"/>
            <ac:spMk id="3" creationId="{192F35A4-38D8-D0F1-4BF7-A00246C8A845}"/>
          </ac:spMkLst>
        </pc:spChg>
      </pc:sldChg>
      <pc:sldChg chg="modSp new mod">
        <pc:chgData name="Aniket Khupte" userId="6c1723ed7e00557a" providerId="LiveId" clId="{7C85C276-2991-4FE0-A188-44C8F98FC821}" dt="2022-12-03T17:06:27.067" v="407" actId="207"/>
        <pc:sldMkLst>
          <pc:docMk/>
          <pc:sldMk cId="819603648" sldId="269"/>
        </pc:sldMkLst>
        <pc:spChg chg="mod">
          <ac:chgData name="Aniket Khupte" userId="6c1723ed7e00557a" providerId="LiveId" clId="{7C85C276-2991-4FE0-A188-44C8F98FC821}" dt="2022-12-03T16:50:58.317" v="299" actId="113"/>
          <ac:spMkLst>
            <pc:docMk/>
            <pc:sldMk cId="819603648" sldId="269"/>
            <ac:spMk id="2" creationId="{8969C72B-5116-8C53-5001-93878B2EF314}"/>
          </ac:spMkLst>
        </pc:spChg>
        <pc:spChg chg="mod">
          <ac:chgData name="Aniket Khupte" userId="6c1723ed7e00557a" providerId="LiveId" clId="{7C85C276-2991-4FE0-A188-44C8F98FC821}" dt="2022-12-03T17:06:27.067" v="407" actId="207"/>
          <ac:spMkLst>
            <pc:docMk/>
            <pc:sldMk cId="819603648" sldId="269"/>
            <ac:spMk id="3" creationId="{8F7B5F4F-DEDB-644D-89F9-DF324A74260A}"/>
          </ac:spMkLst>
        </pc:spChg>
      </pc:sldChg>
      <pc:sldChg chg="modSp new mod">
        <pc:chgData name="Aniket Khupte" userId="6c1723ed7e00557a" providerId="LiveId" clId="{7C85C276-2991-4FE0-A188-44C8F98FC821}" dt="2022-12-03T16:58:44.214" v="366" actId="20577"/>
        <pc:sldMkLst>
          <pc:docMk/>
          <pc:sldMk cId="3807511188" sldId="270"/>
        </pc:sldMkLst>
        <pc:spChg chg="mod">
          <ac:chgData name="Aniket Khupte" userId="6c1723ed7e00557a" providerId="LiveId" clId="{7C85C276-2991-4FE0-A188-44C8F98FC821}" dt="2022-12-03T16:58:44.214" v="366" actId="20577"/>
          <ac:spMkLst>
            <pc:docMk/>
            <pc:sldMk cId="3807511188" sldId="270"/>
            <ac:spMk id="2" creationId="{03E407B4-C905-DB1E-6FC4-5D08C482110D}"/>
          </ac:spMkLst>
        </pc:spChg>
        <pc:spChg chg="mod">
          <ac:chgData name="Aniket Khupte" userId="6c1723ed7e00557a" providerId="LiveId" clId="{7C85C276-2991-4FE0-A188-44C8F98FC821}" dt="2022-12-03T16:58:23.303" v="364" actId="113"/>
          <ac:spMkLst>
            <pc:docMk/>
            <pc:sldMk cId="3807511188" sldId="270"/>
            <ac:spMk id="3" creationId="{86DE9C4A-19B8-7C79-6E59-D8C1C2C84729}"/>
          </ac:spMkLst>
        </pc:spChg>
      </pc:sldChg>
      <pc:sldChg chg="addSp new">
        <pc:chgData name="Aniket Khupte" userId="6c1723ed7e00557a" providerId="LiveId" clId="{7C85C276-2991-4FE0-A188-44C8F98FC821}" dt="2022-12-03T17:00:03.824" v="368"/>
        <pc:sldMkLst>
          <pc:docMk/>
          <pc:sldMk cId="610847876" sldId="271"/>
        </pc:sldMkLst>
        <pc:picChg chg="add">
          <ac:chgData name="Aniket Khupte" userId="6c1723ed7e00557a" providerId="LiveId" clId="{7C85C276-2991-4FE0-A188-44C8F98FC821}" dt="2022-12-03T17:00:03.824" v="368"/>
          <ac:picMkLst>
            <pc:docMk/>
            <pc:sldMk cId="610847876" sldId="271"/>
            <ac:picMk id="2050" creationId="{07E381DB-2369-D966-9515-4E4F50EDC731}"/>
          </ac:picMkLst>
        </pc:picChg>
      </pc:sldChg>
      <pc:sldChg chg="addSp new">
        <pc:chgData name="Aniket Khupte" userId="6c1723ed7e00557a" providerId="LiveId" clId="{7C85C276-2991-4FE0-A188-44C8F98FC821}" dt="2022-12-03T17:01:38.135" v="370"/>
        <pc:sldMkLst>
          <pc:docMk/>
          <pc:sldMk cId="134504889" sldId="272"/>
        </pc:sldMkLst>
        <pc:picChg chg="add">
          <ac:chgData name="Aniket Khupte" userId="6c1723ed7e00557a" providerId="LiveId" clId="{7C85C276-2991-4FE0-A188-44C8F98FC821}" dt="2022-12-03T17:01:38.135" v="370"/>
          <ac:picMkLst>
            <pc:docMk/>
            <pc:sldMk cId="134504889" sldId="272"/>
            <ac:picMk id="3074" creationId="{4E34643F-5E08-8D0D-9C1B-E1FFA9BF0DAE}"/>
          </ac:picMkLst>
        </pc:picChg>
      </pc:sldChg>
      <pc:sldChg chg="addSp modSp new">
        <pc:chgData name="Aniket Khupte" userId="6c1723ed7e00557a" providerId="LiveId" clId="{7C85C276-2991-4FE0-A188-44C8F98FC821}" dt="2022-12-03T17:02:58.767" v="374" actId="1076"/>
        <pc:sldMkLst>
          <pc:docMk/>
          <pc:sldMk cId="2000106452" sldId="273"/>
        </pc:sldMkLst>
        <pc:picChg chg="add mod">
          <ac:chgData name="Aniket Khupte" userId="6c1723ed7e00557a" providerId="LiveId" clId="{7C85C276-2991-4FE0-A188-44C8F98FC821}" dt="2022-12-03T17:02:58.767" v="374" actId="1076"/>
          <ac:picMkLst>
            <pc:docMk/>
            <pc:sldMk cId="2000106452" sldId="273"/>
            <ac:picMk id="4098" creationId="{1C98E433-851F-5BFB-703C-B2880F04E7BE}"/>
          </ac:picMkLst>
        </pc:picChg>
      </pc:sldChg>
      <pc:sldChg chg="modSp new mod">
        <pc:chgData name="Aniket Khupte" userId="6c1723ed7e00557a" providerId="LiveId" clId="{7C85C276-2991-4FE0-A188-44C8F98FC821}" dt="2022-12-03T17:04:49.540" v="397" actId="255"/>
        <pc:sldMkLst>
          <pc:docMk/>
          <pc:sldMk cId="3406151870" sldId="274"/>
        </pc:sldMkLst>
        <pc:spChg chg="mod">
          <ac:chgData name="Aniket Khupte" userId="6c1723ed7e00557a" providerId="LiveId" clId="{7C85C276-2991-4FE0-A188-44C8F98FC821}" dt="2022-12-03T17:04:49.540" v="397" actId="255"/>
          <ac:spMkLst>
            <pc:docMk/>
            <pc:sldMk cId="3406151870" sldId="274"/>
            <ac:spMk id="2" creationId="{8731BA0D-53EF-16D5-CC9D-7C020898C6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E389-5FBF-4F91-53EC-82EC263C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EE094-D7E5-1D4F-109E-6A7654CA1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6717-8DC5-4D4E-2202-D615CA8C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88B0-82B7-E1A4-59CE-9EF63013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2CB5-F48F-E10F-35BB-024F21DE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F690-F968-C55A-DD7C-1CAB8352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D9BD2-19EE-233A-2162-990D3F3B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1675-3E96-21C1-A340-DC2065EC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816F-3DF8-350A-76FC-A9E52557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CCBB-4631-54B8-EAA2-40BFBCD5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2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27FB9-229D-2234-0F23-B651BE0B1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6F50-09D4-EA26-6AC4-7365A79A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0A1C-C97A-F609-2EA8-250DD36B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B1C1-D345-9547-3811-AD57ECF4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CE5B-9130-DDE7-2005-3BEE61A7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02C-BE93-5A90-A3DC-8C39A799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118-D880-896D-190E-06315EF5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04C0-7039-31B3-F65C-AD5A44A6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00EB-E75B-BDFC-C30D-D37055BA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CDDF-6A18-7C9A-5127-6A9EE6B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8BD0-18BE-0A5A-FE8B-9593DA98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C3FFB-F567-23FE-488B-5E165F04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AE2D-9309-9C5F-0F6D-31B2B3FB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042C-830F-97E5-FDA1-16C52081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C73A-5361-10D7-2048-32A7F3EF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3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FCF8-1AF0-55AC-F7DF-477A0165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D51A-E3F9-C9D7-0250-E94CC096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8D49-8F3F-A323-EBEA-94897879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AD36-1786-9127-7FA6-4A68CC8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FF462-23F0-57ED-F326-4E9CFEC1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612D-4ED2-BD29-6584-A8511485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9CB-00D3-C3E2-834C-E37F4A3C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C114-A6AF-D356-F61E-62874D21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C7D50-833F-032B-7C91-B51C494D6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5D8B4-C6F6-ADFA-8572-7BAC2162A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98CBA-82B8-54CC-FB36-3D49F0D5E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B6E39-8FF0-6B97-E62F-022A6252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FA46-40E8-BA51-E16D-E73346D6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349A9-05D4-F343-3EE8-768537C6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A145-01DA-0787-CE11-2BFAEF1E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FC3EA-7875-93C3-00F3-B03CCCD9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13F9-E902-D348-C6B7-BDE5510A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7A6EF-EB7F-8B35-016A-6B66FDA5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4E79B-6B6E-FCB7-4C59-4C31C6CA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A75E1-6B7C-5AF5-154F-4658E5FE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65AA-4287-292A-3BA6-FCC713B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3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9B47-B911-5A8A-C2CC-392647D5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7438-9185-57EA-BDB9-BB65D4A3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F334-476E-9FE4-3AEA-E3DD594E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8CE4-CD90-ED34-C863-3B561EC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0F8C-B454-EF2A-D728-C01EA7F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FB0D-6542-695F-64FF-43010C51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6AE-D211-A0BA-FF37-B2652576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78399-F498-0C98-4FAE-4C5190C1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D7DDC-9BAB-BF4A-7749-6328E2F3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757D2-512C-7868-B617-5AC3EA4B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F13-C0B5-91AA-8C0F-E79AF62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F13C6-FCBC-89BD-9063-0B512BCB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0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F1AD-98CB-5DB3-845F-713EE3D5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C5499-E9EE-0CD6-6E37-085F67B4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6FAB-1297-3275-A3F9-DB7ED40D8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CEFB-1B4E-4B93-9AF4-EEA39823D48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D4B5-B20C-1F93-5FD5-EA180FA5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3910-5390-1279-2724-926EB83AF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0707-E6A6-471E-86AA-A8B15BC82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1019-799D-A9CD-BAD3-619877D517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814888"/>
            <a:ext cx="10515600" cy="132556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pic>
        <p:nvPicPr>
          <p:cNvPr id="1030" name="Picture 6" descr="Why Cloud Computing is Booming In The Market? - GeeksforGeeks">
            <a:extLst>
              <a:ext uri="{FF2B5EF4-FFF2-40B4-BE49-F238E27FC236}">
                <a16:creationId xmlns:a16="http://schemas.microsoft.com/office/drawing/2014/main" id="{1735A230-8C8E-4DC6-EC2F-D0403542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7" y="233363"/>
            <a:ext cx="11661169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6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D15C-D03E-7AB0-A0A8-4CCAB06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Cloud Service: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384A-01DA-CA7C-CF72-7BFEC5BC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Cloud(Combined Cloud)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6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43BF-013D-6CD6-4DF4-C4FC9518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2BDA-4CA0-6113-3368-3561C519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Cloud: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cloud method is open to all with the Internet on a pay-per-use method.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is a cloud method used by organizations to make their data centers accessible only with the organization's permission.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cloud: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a cloud method that combines public and private clouds. It caters to the various needs of an organization for its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cloud method that provides services to an organization or a group of people within a single community.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87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 Different Types of Cloud Computing Structures | UniPrint.net">
            <a:extLst>
              <a:ext uri="{FF2B5EF4-FFF2-40B4-BE49-F238E27FC236}">
                <a16:creationId xmlns:a16="http://schemas.microsoft.com/office/drawing/2014/main" id="{4E34643F-5E08-8D0D-9C1B-E1FFA9BF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0"/>
            <a:ext cx="11288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9D11-9A69-5502-21BE-DF95B487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cloud service popular?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35A4-38D8-D0F1-4BF7-A00246C8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the complexity of networks.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to buy software licenses.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providers that have specialized in a particular area (such as ) can bring advanced services that a single company might not be able to afford or develop.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C72B-5116-8C53-5001-93878B2E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5F4F-DEDB-644D-89F9-DF324A74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efficiency.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the cloud is not easily lost.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means Unlimited processes and storage capacity.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60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11 Advantages of Cloud Computing in 2020 - CloudKatha">
            <a:extLst>
              <a:ext uri="{FF2B5EF4-FFF2-40B4-BE49-F238E27FC236}">
                <a16:creationId xmlns:a16="http://schemas.microsoft.com/office/drawing/2014/main" id="{07E381DB-2369-D966-9515-4E4F50ED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4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07B4-C905-DB1E-6FC4-5D08C482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Cloud Computing: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9C4A-19B8-7C79-6E59-D8C1C2C8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Clout Printing.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sites.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Engines.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E-mail sites.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1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p Cloud Providers | List Of 6 Essential Types of Cloud Provider In 2020">
            <a:extLst>
              <a:ext uri="{FF2B5EF4-FFF2-40B4-BE49-F238E27FC236}">
                <a16:creationId xmlns:a16="http://schemas.microsoft.com/office/drawing/2014/main" id="{1C98E433-851F-5BFB-703C-B2880F04E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4" y="916005"/>
            <a:ext cx="8945831" cy="50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0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BA0D-53EF-16D5-CC9D-7C020898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0615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203-883F-4255-3D32-E0128DBE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Times New Roman"/>
                <a:ea typeface="Times New Roman"/>
                <a:cs typeface="Times New Roman"/>
                <a:sym typeface="Times New Roman"/>
              </a:rPr>
              <a:t>Cloud Computing: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E96E-4FF2-0313-9861-F868F41D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Cloud Computing is the delivery of on-demand computing services over the internet on a pay-as -you-go-basics.</a:t>
            </a:r>
          </a:p>
          <a:p>
            <a:endParaRPr lang="en-IN" dirty="0"/>
          </a:p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Rather than managing files on a local storage device, cloud computing makes it possible to save them over the internet and Access them over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5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DB39-E63C-D0D7-4DDC-F15A5296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Cloud Computing?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6CBF-8D29-8FBE-29CB-14419439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Cloud is incredibly important for businesses because it provides flexibility, data recovery, virtually no maintenance, and easy access to its users. </a:t>
            </a:r>
          </a:p>
          <a:p>
            <a:endParaRPr lang="en-IN" dirty="0"/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Furthermore, its high level of security provides ease of mind as you can rest assured knowing your data is right where it needs to be and only accessible by authorized individuals.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72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F433-CC25-2CBD-5501-A1F7947A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3860-0CE4-6A02-4C42-85A26FCA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 evolved in 1950(IBM) called RJE (Remote Job Entry Process).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2006 Amazon provided First public cloud AWS(Amazon Web Service).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86E0-649D-9F8C-F5E9-ED154C9C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8E7D-FF07-23AC-6B52-6BB42F3A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Components has three components: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Datacenters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F9FD-5143-8535-347A-4FC1BC86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34C-3399-D992-ADE1-31FBA830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are the devices that the end user interacts with the cloud.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clients: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Thick or Fat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 (Most Popular)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3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A05B-5D1F-39C7-F2EF-E00C36D7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Datacenter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BE35-287B-CA26-DA29-FF70827B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center - also known as a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is a facility made up of networked computers, storage systems, and computing infrastructure that businesses and other organizations use to organize, process, and store large amounts of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collection of servers where an application is placed and is accessed via the internet.</a:t>
            </a:r>
          </a:p>
          <a:p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0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C7E0-3A3E-9637-4386-D4F1ED6A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servers: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8487-EB71-8FDE-FA46-A8DF50D9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cloud server is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pooled, centralized server resource that is hosted and delivered over a network—typically the Internet—and accessed on demand by multiple users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servers are in geographically different places, but server acts as if they are working next to each other.</a:t>
            </a:r>
          </a:p>
          <a:p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0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C85E-27C0-C3B8-0746-F13F8AE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BC56-830D-691B-86DF-98F83889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SaaS(Software as a service):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Required software, Operating system &amp; network is provided.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PaaS(Platform as service):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and network are provided.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IaaS(Infrastructure as a service):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 Network is provided.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561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Times New Roman</vt:lpstr>
      <vt:lpstr>Office Theme</vt:lpstr>
      <vt:lpstr>Cloud Computing</vt:lpstr>
      <vt:lpstr>Cloud Computing:</vt:lpstr>
      <vt:lpstr>Why Cloud Computing?</vt:lpstr>
      <vt:lpstr>History:</vt:lpstr>
      <vt:lpstr>Cloud Components:</vt:lpstr>
      <vt:lpstr>Clients:</vt:lpstr>
      <vt:lpstr>Datacenter:</vt:lpstr>
      <vt:lpstr>Distributed servers:</vt:lpstr>
      <vt:lpstr>Service Models:</vt:lpstr>
      <vt:lpstr>Deployment of Cloud Service:</vt:lpstr>
      <vt:lpstr>Continue:</vt:lpstr>
      <vt:lpstr>PowerPoint Presentation</vt:lpstr>
      <vt:lpstr>Why is cloud service popular?</vt:lpstr>
      <vt:lpstr>Continue:</vt:lpstr>
      <vt:lpstr>PowerPoint Presentation</vt:lpstr>
      <vt:lpstr>Application of Cloud Computing: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Aniket Khupte</dc:creator>
  <cp:lastModifiedBy>Aniket Khupte</cp:lastModifiedBy>
  <cp:revision>1</cp:revision>
  <dcterms:created xsi:type="dcterms:W3CDTF">2022-12-03T16:24:45Z</dcterms:created>
  <dcterms:modified xsi:type="dcterms:W3CDTF">2022-12-03T17:08:11Z</dcterms:modified>
</cp:coreProperties>
</file>