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0" r:id="rId6"/>
    <p:sldId id="271" r:id="rId7"/>
    <p:sldId id="272" r:id="rId8"/>
    <p:sldId id="273" r:id="rId9"/>
    <p:sldId id="274" r:id="rId10"/>
    <p:sldId id="27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ervervirtualization.techtarget.com/definition/SPARC" TargetMode="External"/><Relationship Id="rId2" Type="http://schemas.openxmlformats.org/officeDocument/2006/relationships/hyperlink" Target="https://www.techtarget.com/whatis/definition/embedded-devi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vishal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s. Pimple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E064-5403-095D-88CF-4DE96AE7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A13F-C9CF-1BCA-21F5-24ACAEF9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dirty="0" err="1"/>
              <a:t>lsblk</a:t>
            </a:r>
            <a:endParaRPr lang="en-IN" dirty="0"/>
          </a:p>
          <a:p>
            <a:r>
              <a:rPr lang="en-IN" dirty="0"/>
              <a:t>$</a:t>
            </a:r>
            <a:r>
              <a:rPr lang="en-IN" dirty="0" err="1"/>
              <a:t>fdisk</a:t>
            </a:r>
            <a:r>
              <a:rPr lang="en-IN" dirty="0"/>
              <a:t> –l /dev/</a:t>
            </a:r>
            <a:r>
              <a:rPr lang="en-IN" dirty="0" err="1"/>
              <a:t>xvdf</a:t>
            </a:r>
            <a:endParaRPr lang="en-IN" dirty="0"/>
          </a:p>
          <a:p>
            <a:r>
              <a:rPr lang="en-IN" dirty="0"/>
              <a:t>$</a:t>
            </a:r>
            <a:r>
              <a:rPr lang="en-IN" dirty="0" err="1"/>
              <a:t>fdisk</a:t>
            </a:r>
            <a:r>
              <a:rPr lang="en-IN" dirty="0"/>
              <a:t> /dev/</a:t>
            </a:r>
            <a:r>
              <a:rPr lang="en-IN" dirty="0" err="1"/>
              <a:t>xvdf</a:t>
            </a:r>
            <a:endParaRPr lang="en-IN" dirty="0"/>
          </a:p>
          <a:p>
            <a:r>
              <a:rPr lang="en-IN" dirty="0"/>
              <a:t>$ n : add new partition</a:t>
            </a:r>
          </a:p>
          <a:p>
            <a:r>
              <a:rPr lang="en-IN" dirty="0"/>
              <a:t>$d : delete partition</a:t>
            </a:r>
          </a:p>
          <a:p>
            <a:r>
              <a:rPr lang="en-IN" dirty="0"/>
              <a:t>$ p : for primary partition </a:t>
            </a:r>
          </a:p>
          <a:p>
            <a:r>
              <a:rPr lang="en-IN" dirty="0"/>
              <a:t>$e : </a:t>
            </a:r>
            <a:r>
              <a:rPr lang="en-IN"/>
              <a:t>extended partition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70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ndwritten thank you and smiley face on a sticky note">
            <a:extLst>
              <a:ext uri="{FF2B5EF4-FFF2-40B4-BE49-F238E27FC236}">
                <a16:creationId xmlns:a16="http://schemas.microsoft.com/office/drawing/2014/main" id="{9C0272FB-0C27-B705-454E-097743DED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14" y="1982549"/>
            <a:ext cx="5049430" cy="347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83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DED1-61FD-3022-0D5B-B9F25D9D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Linux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03BE-70CB-5389-8A5F-0B5398FF4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Linux is a Unix-like, open source and community-developed operating system (OS) for computers, servers, mainframes, mobile devices and </a:t>
            </a:r>
            <a:r>
              <a:rPr lang="en-US" b="0" i="0" u="sng" dirty="0">
                <a:solidFill>
                  <a:srgbClr val="007CAD"/>
                </a:solidFill>
                <a:effectLst/>
                <a:latin typeface="Arial" panose="020B0604020202020204" pitchFamily="34" charset="0"/>
                <a:hlinkClick r:id="rId2"/>
              </a:rPr>
              <a:t>embedded devices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 It is supported on almost every major computer platform, including x86, ARM and </a:t>
            </a:r>
            <a:r>
              <a:rPr lang="en-US" b="0" i="0" u="sng" dirty="0">
                <a:solidFill>
                  <a:srgbClr val="007CAD"/>
                </a:solidFill>
                <a:effectLst/>
                <a:latin typeface="Arial" panose="020B0604020202020204" pitchFamily="34" charset="0"/>
                <a:hlinkClick r:id="rId3"/>
              </a:rPr>
              <a:t>SPARC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making it one of the most widely supported operating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18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7DBF-1682-BE96-77E7-861D3AF3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60140"/>
            <a:ext cx="9603275" cy="1049235"/>
          </a:xfrm>
        </p:spPr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Linux Directory Commands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D511-25D4-D246-C0BC-B1D57244B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pwd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mkdir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name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rmdir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name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$ls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$ls -l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$cd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$touch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1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B570-E3ED-1D6C-55CE-21456EC1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Linux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24EB-8660-57B8-980D-2FFEBA5C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$cat filename</a:t>
            </a:r>
          </a:p>
          <a:p>
            <a:r>
              <a:rPr lang="en-IN" sz="2400" dirty="0"/>
              <a:t>$cat &gt; filename</a:t>
            </a:r>
          </a:p>
          <a:p>
            <a:r>
              <a:rPr lang="en-IN" sz="2400" dirty="0"/>
              <a:t>$head filename</a:t>
            </a:r>
          </a:p>
          <a:p>
            <a:r>
              <a:rPr lang="en-IN" sz="2400" dirty="0"/>
              <a:t>$tail filename</a:t>
            </a:r>
          </a:p>
          <a:p>
            <a:r>
              <a:rPr lang="en-IN" sz="2400" dirty="0"/>
              <a:t>$tac filename</a:t>
            </a:r>
          </a:p>
        </p:txBody>
      </p:sp>
    </p:spTree>
    <p:extLst>
      <p:ext uri="{BB962C8B-B14F-4D97-AF65-F5344CB8AC3E}">
        <p14:creationId xmlns:p14="http://schemas.microsoft.com/office/powerpoint/2010/main" val="428676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35CD-BD6B-81A5-4171-E429B972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8FE1-08A0-895B-0048-282E5992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$hostname</a:t>
            </a:r>
          </a:p>
          <a:p>
            <a:r>
              <a:rPr lang="en-IN" sz="2400" dirty="0"/>
              <a:t>$</a:t>
            </a:r>
            <a:r>
              <a:rPr lang="en-IN" sz="2400" dirty="0" err="1"/>
              <a:t>whoami</a:t>
            </a:r>
            <a:endParaRPr lang="en-IN" sz="2400" dirty="0"/>
          </a:p>
          <a:p>
            <a:r>
              <a:rPr lang="en-IN" sz="2400" dirty="0"/>
              <a:t>$</a:t>
            </a:r>
            <a:r>
              <a:rPr lang="en-IN" sz="2400" dirty="0" err="1"/>
              <a:t>ip</a:t>
            </a:r>
            <a:r>
              <a:rPr lang="en-IN" sz="2400" dirty="0"/>
              <a:t> </a:t>
            </a:r>
            <a:r>
              <a:rPr lang="en-IN" sz="2400" dirty="0" err="1"/>
              <a:t>addr</a:t>
            </a:r>
            <a:endParaRPr lang="en-IN" sz="2400" dirty="0"/>
          </a:p>
          <a:p>
            <a:r>
              <a:rPr lang="en-IN" sz="2400" dirty="0"/>
              <a:t>$clear</a:t>
            </a:r>
          </a:p>
          <a:p>
            <a:r>
              <a:rPr lang="en-IN" sz="2400" dirty="0"/>
              <a:t>$</a:t>
            </a:r>
            <a:r>
              <a:rPr lang="en-IN" sz="2400" dirty="0" err="1"/>
              <a:t>cal</a:t>
            </a:r>
            <a:endParaRPr lang="en-IN" sz="2400" dirty="0"/>
          </a:p>
          <a:p>
            <a:r>
              <a:rPr lang="en-IN" sz="2400" dirty="0"/>
              <a:t>$ls -</a:t>
            </a:r>
            <a:r>
              <a:rPr lang="en-IN" sz="2400" dirty="0" err="1"/>
              <a:t>ltr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170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8A52-CAA6-414E-3DA2-69B9F24C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Grep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5E3D-717B-CD4B-E528-840CD6F19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sz="2400" b="1" dirty="0"/>
              <a:t>"Global Regular Expression Print"</a:t>
            </a:r>
          </a:p>
          <a:p>
            <a:r>
              <a:rPr lang="en-US" dirty="0"/>
              <a:t>Grep command search for a particular</a:t>
            </a:r>
          </a:p>
          <a:p>
            <a:r>
              <a:rPr lang="en-US" dirty="0"/>
              <a:t>string/keyword from a file and print lines</a:t>
            </a:r>
          </a:p>
          <a:p>
            <a:r>
              <a:rPr lang="en-US" dirty="0"/>
              <a:t>matching a pattern.</a:t>
            </a:r>
            <a:endParaRPr lang="en-IN" dirty="0"/>
          </a:p>
          <a:p>
            <a:r>
              <a:rPr lang="en-US" dirty="0"/>
              <a:t>It check line by line and print lines matching</a:t>
            </a:r>
          </a:p>
          <a:p>
            <a:r>
              <a:rPr lang="en-US" dirty="0"/>
              <a:t>given pattern.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21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E390-AA5B-33A0-8342-E234B1DF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3C28-ACD1-C356-60A5-090F74FF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$grep note file2</a:t>
            </a:r>
          </a:p>
          <a:p>
            <a:r>
              <a:rPr lang="en-IN" dirty="0"/>
              <a:t>$grep –</a:t>
            </a:r>
            <a:r>
              <a:rPr lang="en-IN" dirty="0" err="1"/>
              <a:t>i</a:t>
            </a:r>
            <a:r>
              <a:rPr lang="en-IN" dirty="0"/>
              <a:t> note file2</a:t>
            </a:r>
          </a:p>
          <a:p>
            <a:r>
              <a:rPr lang="en-IN" dirty="0"/>
              <a:t>$grep –w note file2</a:t>
            </a:r>
          </a:p>
          <a:p>
            <a:r>
              <a:rPr lang="en-IN" dirty="0"/>
              <a:t>$grep –n text file1</a:t>
            </a:r>
          </a:p>
          <a:p>
            <a:r>
              <a:rPr lang="en-IN" dirty="0"/>
              <a:t>$grep –e demo –e text </a:t>
            </a:r>
          </a:p>
        </p:txBody>
      </p:sp>
    </p:spTree>
    <p:extLst>
      <p:ext uri="{BB962C8B-B14F-4D97-AF65-F5344CB8AC3E}">
        <p14:creationId xmlns:p14="http://schemas.microsoft.com/office/powerpoint/2010/main" val="166329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5E1F-C17E-EE2B-ECBD-FBF89BD6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</a:t>
            </a:r>
            <a:r>
              <a:rPr lang="en-IN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Permission 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25E7-70A8-BE51-4A8A-EA1D69C0D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853754"/>
            <a:ext cx="9603275" cy="3450613"/>
          </a:xfrm>
        </p:spPr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r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 = read permission</a:t>
            </a:r>
            <a:br>
              <a:rPr lang="en-US" dirty="0"/>
            </a:br>
            <a:r>
              <a:rPr lang="en-US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w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 = write permission</a:t>
            </a:r>
            <a:br>
              <a:rPr lang="en-US" dirty="0"/>
            </a:br>
            <a:r>
              <a:rPr lang="en-US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x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 = execute permission</a:t>
            </a:r>
          </a:p>
          <a:p>
            <a:endParaRPr lang="en-IN" dirty="0"/>
          </a:p>
          <a:p>
            <a:r>
              <a:rPr lang="en-IN" dirty="0"/>
              <a:t>$</a:t>
            </a:r>
            <a:r>
              <a:rPr lang="en-IN" dirty="0" err="1"/>
              <a:t>chmod</a:t>
            </a:r>
            <a:r>
              <a:rPr lang="en-IN" dirty="0"/>
              <a:t> </a:t>
            </a:r>
            <a:r>
              <a:rPr lang="en-IN" dirty="0" err="1"/>
              <a:t>u+rwx</a:t>
            </a:r>
            <a:endParaRPr lang="en-IN" dirty="0"/>
          </a:p>
          <a:p>
            <a:r>
              <a:rPr lang="en-IN" dirty="0"/>
              <a:t>$</a:t>
            </a:r>
            <a:r>
              <a:rPr lang="en-IN" dirty="0" err="1"/>
              <a:t>chmod</a:t>
            </a:r>
            <a:r>
              <a:rPr lang="en-IN" dirty="0"/>
              <a:t> </a:t>
            </a:r>
            <a:r>
              <a:rPr lang="en-IN" dirty="0" err="1"/>
              <a:t>a+r</a:t>
            </a:r>
            <a:endParaRPr lang="en-IN" dirty="0"/>
          </a:p>
          <a:p>
            <a:r>
              <a:rPr lang="en-IN" dirty="0"/>
              <a:t>$</a:t>
            </a:r>
            <a:r>
              <a:rPr lang="en-IN" dirty="0" err="1"/>
              <a:t>chmod</a:t>
            </a:r>
            <a:r>
              <a:rPr lang="en-IN" dirty="0"/>
              <a:t> </a:t>
            </a:r>
            <a:r>
              <a:rPr lang="en-IN" dirty="0" err="1"/>
              <a:t>ugo+x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DF721C-D766-D2BC-AE1C-AC4AC7F2D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07916"/>
              </p:ext>
            </p:extLst>
          </p:nvPr>
        </p:nvGraphicFramePr>
        <p:xfrm>
          <a:off x="5035502" y="1994176"/>
          <a:ext cx="5226646" cy="1584884"/>
        </p:xfrm>
        <a:graphic>
          <a:graphicData uri="http://schemas.openxmlformats.org/drawingml/2006/table">
            <a:tbl>
              <a:tblPr/>
              <a:tblGrid>
                <a:gridCol w="2613323">
                  <a:extLst>
                    <a:ext uri="{9D8B030D-6E8A-4147-A177-3AD203B41FA5}">
                      <a16:colId xmlns:a16="http://schemas.microsoft.com/office/drawing/2014/main" val="2676205086"/>
                    </a:ext>
                  </a:extLst>
                </a:gridCol>
                <a:gridCol w="2613323">
                  <a:extLst>
                    <a:ext uri="{9D8B030D-6E8A-4147-A177-3AD203B41FA5}">
                      <a16:colId xmlns:a16="http://schemas.microsoft.com/office/drawing/2014/main" val="2425273384"/>
                    </a:ext>
                  </a:extLst>
                </a:gridCol>
              </a:tblGrid>
              <a:tr h="48760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user/owner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25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group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549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other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5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6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8EB4-A20B-BFF2-F28A-ADC4C2C3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Bahnschrift Condensed" panose="020B0502040204020203" pitchFamily="34" charset="0"/>
              </a:rPr>
              <a:t>disk</a:t>
            </a:r>
            <a:r>
              <a:rPr lang="en-IN" b="1" dirty="0"/>
              <a:t> </a:t>
            </a:r>
            <a:r>
              <a:rPr lang="en-IN" b="1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  <a:r>
              <a:rPr lang="en-IN" i="0" dirty="0">
                <a:solidFill>
                  <a:srgbClr val="0F0F0F"/>
                </a:solidFill>
                <a:effectLst/>
                <a:latin typeface="Bahnschrift Condensed" panose="020B0502040204020203" pitchFamily="34" charset="0"/>
              </a:rPr>
              <a:t>partitions</a:t>
            </a:r>
            <a:br>
              <a:rPr lang="en-IN" i="0" dirty="0">
                <a:solidFill>
                  <a:srgbClr val="0F0F0F"/>
                </a:solidFill>
                <a:effectLst/>
                <a:latin typeface="YouTube Sans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0403F-4E3B-9417-B421-A17479798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834" y="2016125"/>
            <a:ext cx="6640657" cy="3449638"/>
          </a:xfrm>
        </p:spPr>
      </p:pic>
    </p:spTree>
    <p:extLst>
      <p:ext uri="{BB962C8B-B14F-4D97-AF65-F5344CB8AC3E}">
        <p14:creationId xmlns:p14="http://schemas.microsoft.com/office/powerpoint/2010/main" val="16949459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tf00001245_wac</Template>
  <TotalTime>152</TotalTime>
  <Words>274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Bahnschrift Condensed</vt:lpstr>
      <vt:lpstr>erdana</vt:lpstr>
      <vt:lpstr>Gill Sans MT</vt:lpstr>
      <vt:lpstr>Heebo</vt:lpstr>
      <vt:lpstr>Source Sans Pro</vt:lpstr>
      <vt:lpstr>Verdana</vt:lpstr>
      <vt:lpstr>YouTube Sans</vt:lpstr>
      <vt:lpstr>Gallery</vt:lpstr>
      <vt:lpstr>Linux</vt:lpstr>
      <vt:lpstr>Linux operating system</vt:lpstr>
      <vt:lpstr>Linux Directory Commands </vt:lpstr>
      <vt:lpstr>Linux commands</vt:lpstr>
      <vt:lpstr>commands</vt:lpstr>
      <vt:lpstr>Grep command</vt:lpstr>
      <vt:lpstr>PowerPoint Presentation</vt:lpstr>
      <vt:lpstr>File Permission  </vt:lpstr>
      <vt:lpstr>disk  partitions </vt:lpstr>
      <vt:lpstr>Partition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Vishal Pimple</dc:creator>
  <cp:lastModifiedBy>Vishal Pimple</cp:lastModifiedBy>
  <cp:revision>6</cp:revision>
  <dcterms:created xsi:type="dcterms:W3CDTF">2022-11-04T09:31:46Z</dcterms:created>
  <dcterms:modified xsi:type="dcterms:W3CDTF">2022-11-10T10:03:22Z</dcterms:modified>
</cp:coreProperties>
</file>