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ervervirtualization.techtarget.com/definition/SPARC" TargetMode="External"/><Relationship Id="rId2" Type="http://schemas.openxmlformats.org/officeDocument/2006/relationships/hyperlink" Target="https://www.techtarget.com/whatis/definition/embedded-dev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 Pimple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EB4-A20B-BFF2-F28A-ADC4C2C3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disk</a:t>
            </a:r>
            <a:r>
              <a:rPr lang="en-IN" b="1" dirty="0"/>
              <a:t> </a:t>
            </a:r>
            <a:r>
              <a:rPr lang="en-IN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IN" i="0" dirty="0">
                <a:solidFill>
                  <a:srgbClr val="0F0F0F"/>
                </a:solidFill>
                <a:effectLst/>
                <a:latin typeface="Bahnschrift Condensed" panose="020B0502040204020203" pitchFamily="34" charset="0"/>
              </a:rPr>
              <a:t>partitions</a:t>
            </a:r>
            <a:br>
              <a:rPr lang="en-IN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0403F-4E3B-9417-B421-A1747979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34" y="2016125"/>
            <a:ext cx="6640657" cy="3449638"/>
          </a:xfrm>
        </p:spPr>
      </p:pic>
    </p:spTree>
    <p:extLst>
      <p:ext uri="{BB962C8B-B14F-4D97-AF65-F5344CB8AC3E}">
        <p14:creationId xmlns:p14="http://schemas.microsoft.com/office/powerpoint/2010/main" val="16949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E064-5403-095D-88CF-4DE96AE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A13F-C9CF-1BCA-21F5-24ACAEF9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fdisk</a:t>
            </a:r>
            <a:r>
              <a:rPr lang="en-IN" dirty="0"/>
              <a:t> –l /dev/</a:t>
            </a:r>
            <a:r>
              <a:rPr lang="en-IN" dirty="0" err="1"/>
              <a:t>xvdf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fdisk</a:t>
            </a:r>
            <a:r>
              <a:rPr lang="en-IN" dirty="0"/>
              <a:t> /dev/</a:t>
            </a:r>
            <a:r>
              <a:rPr lang="en-IN" dirty="0" err="1"/>
              <a:t>xvdf</a:t>
            </a:r>
            <a:endParaRPr lang="en-IN" dirty="0"/>
          </a:p>
          <a:p>
            <a:r>
              <a:rPr lang="en-IN" dirty="0"/>
              <a:t>$ n : add new partition</a:t>
            </a:r>
          </a:p>
          <a:p>
            <a:r>
              <a:rPr lang="en-IN" dirty="0"/>
              <a:t>$d : delete partition</a:t>
            </a:r>
          </a:p>
          <a:p>
            <a:r>
              <a:rPr lang="en-IN" dirty="0"/>
              <a:t>$ p : for primary partition </a:t>
            </a:r>
          </a:p>
          <a:p>
            <a:r>
              <a:rPr lang="en-IN" dirty="0"/>
              <a:t>$e : extended partition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0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ndwritten thank you and smiley face on a sticky note">
            <a:extLst>
              <a:ext uri="{FF2B5EF4-FFF2-40B4-BE49-F238E27FC236}">
                <a16:creationId xmlns:a16="http://schemas.microsoft.com/office/drawing/2014/main" id="{9C0272FB-0C27-B705-454E-097743DE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982549"/>
            <a:ext cx="5049430" cy="34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ED1-61FD-3022-0D5B-B9F25D9D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Linux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03BE-70CB-5389-8A5F-0B5398FF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Linux is a Unix-like, open source and community-developed operating system (OS) for computers, servers, mainframes, mobile devices and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embedded devices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It is supported on almost every major computer platform, including x86, ARM and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SPARC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making it one of the most widely supported operating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7DBF-1682-BE96-77E7-861D3AF3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0140"/>
            <a:ext cx="9603275" cy="1049235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Linux Directory Commands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511-25D4-D246-C0BC-B1D57244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pwd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mkdir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name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rmdir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name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$ls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$ls -l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$cd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$touch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1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B570-E3ED-1D6C-55CE-21456EC1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EB-8660-57B8-980D-2FFEBA5C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$cat filename</a:t>
            </a:r>
          </a:p>
          <a:p>
            <a:r>
              <a:rPr lang="en-IN" sz="2400" dirty="0"/>
              <a:t>$cat &gt; filename</a:t>
            </a:r>
          </a:p>
          <a:p>
            <a:r>
              <a:rPr lang="en-IN" sz="2400" dirty="0"/>
              <a:t>$head filename</a:t>
            </a:r>
          </a:p>
          <a:p>
            <a:r>
              <a:rPr lang="en-IN" sz="2400" dirty="0"/>
              <a:t>$tail filename</a:t>
            </a:r>
          </a:p>
          <a:p>
            <a:r>
              <a:rPr lang="en-IN" sz="2400" dirty="0"/>
              <a:t>$tac filename</a:t>
            </a:r>
          </a:p>
        </p:txBody>
      </p:sp>
    </p:spTree>
    <p:extLst>
      <p:ext uri="{BB962C8B-B14F-4D97-AF65-F5344CB8AC3E}">
        <p14:creationId xmlns:p14="http://schemas.microsoft.com/office/powerpoint/2010/main" val="42867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5CD-BD6B-81A5-4171-E429B972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8FE1-08A0-895B-0048-282E599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$hostname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whoami</a:t>
            </a:r>
            <a:endParaRPr lang="en-IN" sz="2400" dirty="0"/>
          </a:p>
          <a:p>
            <a:r>
              <a:rPr lang="en-IN" sz="2400" dirty="0"/>
              <a:t>$</a:t>
            </a: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addr</a:t>
            </a:r>
            <a:endParaRPr lang="en-IN" sz="2400" dirty="0"/>
          </a:p>
          <a:p>
            <a:r>
              <a:rPr lang="en-IN" sz="2400" dirty="0"/>
              <a:t>$clear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cal</a:t>
            </a:r>
            <a:endParaRPr lang="en-IN" sz="2400" dirty="0"/>
          </a:p>
          <a:p>
            <a:r>
              <a:rPr lang="en-IN" sz="2400" dirty="0"/>
              <a:t>$ls -</a:t>
            </a:r>
            <a:r>
              <a:rPr lang="en-IN" sz="2400" dirty="0" err="1"/>
              <a:t>ltr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170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8A52-CAA6-414E-3DA2-69B9F24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5E3D-717B-CD4B-E528-840CD6F1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400" b="1" dirty="0"/>
              <a:t>"Global Regular Expression Print"</a:t>
            </a:r>
          </a:p>
          <a:p>
            <a:r>
              <a:rPr lang="en-US" dirty="0"/>
              <a:t>Grep command search for a particular</a:t>
            </a:r>
          </a:p>
          <a:p>
            <a:r>
              <a:rPr lang="en-US" dirty="0"/>
              <a:t>string/keyword from a file and print lines</a:t>
            </a:r>
          </a:p>
          <a:p>
            <a:r>
              <a:rPr lang="en-US" dirty="0"/>
              <a:t>matching a pattern.</a:t>
            </a:r>
            <a:endParaRPr lang="en-IN" dirty="0"/>
          </a:p>
          <a:p>
            <a:r>
              <a:rPr lang="en-US" dirty="0"/>
              <a:t>It check line by line and print lines matching</a:t>
            </a:r>
          </a:p>
          <a:p>
            <a:r>
              <a:rPr lang="en-US" dirty="0"/>
              <a:t>given pattern.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2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390-AA5B-33A0-8342-E234B1DF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C28-ACD1-C356-60A5-090F74FF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$grep note file2</a:t>
            </a:r>
          </a:p>
          <a:p>
            <a:r>
              <a:rPr lang="en-IN" dirty="0"/>
              <a:t>$grep –</a:t>
            </a:r>
            <a:r>
              <a:rPr lang="en-IN" dirty="0" err="1"/>
              <a:t>i</a:t>
            </a:r>
            <a:r>
              <a:rPr lang="en-IN" dirty="0"/>
              <a:t> note file2</a:t>
            </a:r>
          </a:p>
          <a:p>
            <a:r>
              <a:rPr lang="en-IN" dirty="0"/>
              <a:t>$grep –w note file2</a:t>
            </a:r>
          </a:p>
          <a:p>
            <a:r>
              <a:rPr lang="en-IN" dirty="0"/>
              <a:t>$grep –n text file1</a:t>
            </a:r>
          </a:p>
          <a:p>
            <a:r>
              <a:rPr lang="en-IN" dirty="0"/>
              <a:t>$grep –e demo –e text </a:t>
            </a:r>
          </a:p>
        </p:txBody>
      </p:sp>
    </p:spTree>
    <p:extLst>
      <p:ext uri="{BB962C8B-B14F-4D97-AF65-F5344CB8AC3E}">
        <p14:creationId xmlns:p14="http://schemas.microsoft.com/office/powerpoint/2010/main" val="166329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E1F-C17E-EE2B-ECBD-FBF89BD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Permission 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25E7-70A8-BE51-4A8A-EA1D69C0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read permission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write permission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x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= execute permission</a:t>
            </a:r>
          </a:p>
          <a:p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u+rwx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a+r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ugo+x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DF721C-D766-D2BC-AE1C-AC4AC7F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916"/>
              </p:ext>
            </p:extLst>
          </p:nvPr>
        </p:nvGraphicFramePr>
        <p:xfrm>
          <a:off x="5035502" y="1994176"/>
          <a:ext cx="5226646" cy="1584884"/>
        </p:xfrm>
        <a:graphic>
          <a:graphicData uri="http://schemas.openxmlformats.org/drawingml/2006/table">
            <a:tbl>
              <a:tblPr/>
              <a:tblGrid>
                <a:gridCol w="2613323">
                  <a:extLst>
                    <a:ext uri="{9D8B030D-6E8A-4147-A177-3AD203B41FA5}">
                      <a16:colId xmlns:a16="http://schemas.microsoft.com/office/drawing/2014/main" val="2676205086"/>
                    </a:ext>
                  </a:extLst>
                </a:gridCol>
                <a:gridCol w="2613323">
                  <a:extLst>
                    <a:ext uri="{9D8B030D-6E8A-4147-A177-3AD203B41FA5}">
                      <a16:colId xmlns:a16="http://schemas.microsoft.com/office/drawing/2014/main" val="2425273384"/>
                    </a:ext>
                  </a:extLst>
                </a:gridCol>
              </a:tblGrid>
              <a:tr h="48760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user/owner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25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5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310D-D483-CC92-8307-7BAAB426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permissions with binary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6440-D62B-592D-6D9B-A454FBD1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421</a:t>
            </a:r>
          </a:p>
          <a:p>
            <a:r>
              <a:rPr lang="en-IN" dirty="0" err="1"/>
              <a:t>rwx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777 file1 : all permissions</a:t>
            </a:r>
          </a:p>
          <a:p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634 file2</a:t>
            </a:r>
          </a:p>
        </p:txBody>
      </p:sp>
    </p:spTree>
    <p:extLst>
      <p:ext uri="{BB962C8B-B14F-4D97-AF65-F5344CB8AC3E}">
        <p14:creationId xmlns:p14="http://schemas.microsoft.com/office/powerpoint/2010/main" val="1276216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tf00001245_wac</Template>
  <TotalTime>156</TotalTime>
  <Words>292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Condensed</vt:lpstr>
      <vt:lpstr>erdana</vt:lpstr>
      <vt:lpstr>Gill Sans MT</vt:lpstr>
      <vt:lpstr>Heebo</vt:lpstr>
      <vt:lpstr>Source Sans Pro</vt:lpstr>
      <vt:lpstr>Verdana</vt:lpstr>
      <vt:lpstr>YouTube Sans</vt:lpstr>
      <vt:lpstr>Gallery</vt:lpstr>
      <vt:lpstr>Linux</vt:lpstr>
      <vt:lpstr>Linux operating system</vt:lpstr>
      <vt:lpstr>Linux Directory Commands </vt:lpstr>
      <vt:lpstr>Linux commands</vt:lpstr>
      <vt:lpstr>commands</vt:lpstr>
      <vt:lpstr>Grep command</vt:lpstr>
      <vt:lpstr>PowerPoint Presentation</vt:lpstr>
      <vt:lpstr>File Permission  </vt:lpstr>
      <vt:lpstr>File permissions with binary </vt:lpstr>
      <vt:lpstr>disk  partitions </vt:lpstr>
      <vt:lpstr>Partition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Vishal Pimple</dc:creator>
  <cp:lastModifiedBy>Vishal Pimple</cp:lastModifiedBy>
  <cp:revision>7</cp:revision>
  <dcterms:created xsi:type="dcterms:W3CDTF">2022-11-04T09:31:46Z</dcterms:created>
  <dcterms:modified xsi:type="dcterms:W3CDTF">2022-11-10T10:07:10Z</dcterms:modified>
</cp:coreProperties>
</file>