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71" r:id="rId17"/>
    <p:sldId id="279" r:id="rId18"/>
    <p:sldId id="281" r:id="rId19"/>
    <p:sldId id="280" r:id="rId20"/>
    <p:sldId id="257" r:id="rId21"/>
    <p:sldId id="275" r:id="rId22"/>
    <p:sldId id="276"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4"/>
            <p14:sldId id="285"/>
            <p14:sldId id="286"/>
            <p14:sldId id="287"/>
            <p14:sldId id="288"/>
            <p14:sldId id="289"/>
            <p14:sldId id="290"/>
            <p14:sldId id="291"/>
            <p14:sldId id="292"/>
            <p14:sldId id="293"/>
            <p14:sldId id="294"/>
            <p14:sldId id="295"/>
            <p14:sldId id="29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4133" userDrawn="1">
          <p15:clr>
            <a:srgbClr val="A4A3A4"/>
          </p15:clr>
        </p15:guide>
        <p15:guide id="2" pos="1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241" autoAdjust="0"/>
  </p:normalViewPr>
  <p:slideViewPr>
    <p:cSldViewPr snapToGrid="0">
      <p:cViewPr varScale="1">
        <p:scale>
          <a:sx n="81" d="100"/>
          <a:sy n="81" d="100"/>
        </p:scale>
        <p:origin x="662" y="67"/>
      </p:cViewPr>
      <p:guideLst>
        <p:guide orient="horz" pos="4133"/>
        <p:guide pos="12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n Dhoble" userId="5606549c40471c25" providerId="LiveId" clId="{41CDCCDD-7E17-4C91-B992-697546CE6B7B}"/>
    <pc:docChg chg="undo custSel addSld modSld modSection">
      <pc:chgData name="Nayan Dhoble" userId="5606549c40471c25" providerId="LiveId" clId="{41CDCCDD-7E17-4C91-B992-697546CE6B7B}" dt="2022-11-18T11:48:34.124" v="296" actId="20577"/>
      <pc:docMkLst>
        <pc:docMk/>
      </pc:docMkLst>
      <pc:sldChg chg="modSp mod">
        <pc:chgData name="Nayan Dhoble" userId="5606549c40471c25" providerId="LiveId" clId="{41CDCCDD-7E17-4C91-B992-697546CE6B7B}" dt="2022-11-18T11:48:34.124" v="296" actId="20577"/>
        <pc:sldMkLst>
          <pc:docMk/>
          <pc:sldMk cId="819435466" sldId="286"/>
        </pc:sldMkLst>
        <pc:spChg chg="mod">
          <ac:chgData name="Nayan Dhoble" userId="5606549c40471c25" providerId="LiveId" clId="{41CDCCDD-7E17-4C91-B992-697546CE6B7B}" dt="2022-11-18T11:48:34.124" v="296" actId="20577"/>
          <ac:spMkLst>
            <pc:docMk/>
            <pc:sldMk cId="819435466" sldId="286"/>
            <ac:spMk id="3" creationId="{EF6AED9F-664B-F99A-0F11-29646D85B45E}"/>
          </ac:spMkLst>
        </pc:spChg>
      </pc:sldChg>
      <pc:sldChg chg="delSp modSp new mod">
        <pc:chgData name="Nayan Dhoble" userId="5606549c40471c25" providerId="LiveId" clId="{41CDCCDD-7E17-4C91-B992-697546CE6B7B}" dt="2022-11-18T11:20:19.783" v="83" actId="12"/>
        <pc:sldMkLst>
          <pc:docMk/>
          <pc:sldMk cId="3473347302" sldId="293"/>
        </pc:sldMkLst>
        <pc:spChg chg="del">
          <ac:chgData name="Nayan Dhoble" userId="5606549c40471c25" providerId="LiveId" clId="{41CDCCDD-7E17-4C91-B992-697546CE6B7B}" dt="2022-11-18T11:19:03.339" v="1" actId="478"/>
          <ac:spMkLst>
            <pc:docMk/>
            <pc:sldMk cId="3473347302" sldId="293"/>
            <ac:spMk id="2" creationId="{9858D8BC-B1C6-0938-2232-125E8CC86E0C}"/>
          </ac:spMkLst>
        </pc:spChg>
        <pc:spChg chg="mod">
          <ac:chgData name="Nayan Dhoble" userId="5606549c40471c25" providerId="LiveId" clId="{41CDCCDD-7E17-4C91-B992-697546CE6B7B}" dt="2022-11-18T11:20:19.783" v="83" actId="12"/>
          <ac:spMkLst>
            <pc:docMk/>
            <pc:sldMk cId="3473347302" sldId="293"/>
            <ac:spMk id="3" creationId="{092C0CF2-ED69-B9FE-9831-83617FD179C6}"/>
          </ac:spMkLst>
        </pc:spChg>
      </pc:sldChg>
      <pc:sldChg chg="delSp modSp new mod">
        <pc:chgData name="Nayan Dhoble" userId="5606549c40471c25" providerId="LiveId" clId="{41CDCCDD-7E17-4C91-B992-697546CE6B7B}" dt="2022-11-18T11:22:33.449" v="148" actId="20577"/>
        <pc:sldMkLst>
          <pc:docMk/>
          <pc:sldMk cId="2557610859" sldId="294"/>
        </pc:sldMkLst>
        <pc:spChg chg="del">
          <ac:chgData name="Nayan Dhoble" userId="5606549c40471c25" providerId="LiveId" clId="{41CDCCDD-7E17-4C91-B992-697546CE6B7B}" dt="2022-11-18T11:20:42.125" v="85" actId="478"/>
          <ac:spMkLst>
            <pc:docMk/>
            <pc:sldMk cId="2557610859" sldId="294"/>
            <ac:spMk id="2" creationId="{11B866A9-C270-533E-34FB-7BC5C7E7D530}"/>
          </ac:spMkLst>
        </pc:spChg>
        <pc:spChg chg="mod">
          <ac:chgData name="Nayan Dhoble" userId="5606549c40471c25" providerId="LiveId" clId="{41CDCCDD-7E17-4C91-B992-697546CE6B7B}" dt="2022-11-18T11:22:33.449" v="148" actId="20577"/>
          <ac:spMkLst>
            <pc:docMk/>
            <pc:sldMk cId="2557610859" sldId="294"/>
            <ac:spMk id="3" creationId="{2C6845AA-3394-092F-4A6E-A5ABFB83F765}"/>
          </ac:spMkLst>
        </pc:spChg>
      </pc:sldChg>
      <pc:sldChg chg="delSp modSp new mod">
        <pc:chgData name="Nayan Dhoble" userId="5606549c40471c25" providerId="LiveId" clId="{41CDCCDD-7E17-4C91-B992-697546CE6B7B}" dt="2022-11-18T11:24:54.200" v="242" actId="27636"/>
        <pc:sldMkLst>
          <pc:docMk/>
          <pc:sldMk cId="3921501456" sldId="295"/>
        </pc:sldMkLst>
        <pc:spChg chg="del">
          <ac:chgData name="Nayan Dhoble" userId="5606549c40471c25" providerId="LiveId" clId="{41CDCCDD-7E17-4C91-B992-697546CE6B7B}" dt="2022-11-18T11:22:58.619" v="150" actId="478"/>
          <ac:spMkLst>
            <pc:docMk/>
            <pc:sldMk cId="3921501456" sldId="295"/>
            <ac:spMk id="2" creationId="{E38B8038-0D0F-237A-64F1-26F35AE0FBB1}"/>
          </ac:spMkLst>
        </pc:spChg>
        <pc:spChg chg="mod">
          <ac:chgData name="Nayan Dhoble" userId="5606549c40471c25" providerId="LiveId" clId="{41CDCCDD-7E17-4C91-B992-697546CE6B7B}" dt="2022-11-18T11:24:54.200" v="242" actId="27636"/>
          <ac:spMkLst>
            <pc:docMk/>
            <pc:sldMk cId="3921501456" sldId="295"/>
            <ac:spMk id="3" creationId="{E0309406-9AF2-DC9B-31CF-57F99F1CEB61}"/>
          </ac:spMkLst>
        </pc:spChg>
      </pc:sldChg>
      <pc:sldChg chg="delSp modSp new mod">
        <pc:chgData name="Nayan Dhoble" userId="5606549c40471c25" providerId="LiveId" clId="{41CDCCDD-7E17-4C91-B992-697546CE6B7B}" dt="2022-11-18T11:25:27.774" v="250" actId="27636"/>
        <pc:sldMkLst>
          <pc:docMk/>
          <pc:sldMk cId="2244641034" sldId="296"/>
        </pc:sldMkLst>
        <pc:spChg chg="del mod">
          <ac:chgData name="Nayan Dhoble" userId="5606549c40471c25" providerId="LiveId" clId="{41CDCCDD-7E17-4C91-B992-697546CE6B7B}" dt="2022-11-18T11:25:16.404" v="245" actId="478"/>
          <ac:spMkLst>
            <pc:docMk/>
            <pc:sldMk cId="2244641034" sldId="296"/>
            <ac:spMk id="2" creationId="{81AD25AD-38FD-5AAE-7868-730E620AFA9F}"/>
          </ac:spMkLst>
        </pc:spChg>
        <pc:spChg chg="mod">
          <ac:chgData name="Nayan Dhoble" userId="5606549c40471c25" providerId="LiveId" clId="{41CDCCDD-7E17-4C91-B992-697546CE6B7B}" dt="2022-11-18T11:25:27.774" v="250" actId="27636"/>
          <ac:spMkLst>
            <pc:docMk/>
            <pc:sldMk cId="2244641034" sldId="296"/>
            <ac:spMk id="3" creationId="{FDF5CE43-6EE4-370C-4392-3256087279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11/18/2022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11/18/2022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5684" y="810023"/>
            <a:ext cx="10515600" cy="5413796"/>
          </a:xfrm>
        </p:spPr>
        <p:txBody>
          <a:bodyPr anchor="ctr" anchorCtr="0">
            <a:normAutofit/>
          </a:bodyPr>
          <a:lstStyle/>
          <a:p>
            <a:r>
              <a:rPr lang="en-US" sz="4800" dirty="0">
                <a:solidFill>
                  <a:schemeClr val="bg1"/>
                </a:solidFill>
              </a:rPr>
              <a:t>                   </a:t>
            </a:r>
            <a:r>
              <a:rPr lang="en-US" sz="8800" b="1" dirty="0">
                <a:solidFill>
                  <a:schemeClr val="bg1"/>
                </a:solidFill>
              </a:rPr>
              <a:t>DOCKER</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32E80-21FD-1C0C-B97B-D9C7F014D01D}"/>
              </a:ext>
            </a:extLst>
          </p:cNvPr>
          <p:cNvSpPr>
            <a:spLocks noGrp="1"/>
          </p:cNvSpPr>
          <p:nvPr>
            <p:ph sz="quarter" idx="10"/>
          </p:nvPr>
        </p:nvSpPr>
        <p:spPr>
          <a:xfrm>
            <a:off x="588482" y="439564"/>
            <a:ext cx="11233404" cy="6121573"/>
          </a:xfrm>
        </p:spPr>
        <p:txBody>
          <a:bodyPr>
            <a:normAutofit/>
          </a:bodyPr>
          <a:lstStyle/>
          <a:p>
            <a:pPr marL="342900" indent="-342900">
              <a:buFont typeface="Wingdings" panose="05000000000000000000" pitchFamily="2" charset="2"/>
              <a:buChar char="Ø"/>
            </a:pPr>
            <a:r>
              <a:rPr lang="en-IN" sz="2400" dirty="0"/>
              <a:t>Pre-installed on windows and Mac </a:t>
            </a:r>
            <a:r>
              <a:rPr lang="en-IN" sz="2400" dirty="0" err="1"/>
              <a:t>os</a:t>
            </a:r>
            <a:endParaRPr lang="en-IN" sz="2400" dirty="0"/>
          </a:p>
          <a:p>
            <a:pPr marL="342900" indent="-342900">
              <a:buFont typeface="Wingdings" panose="05000000000000000000" pitchFamily="2" charset="2"/>
              <a:buChar char="Ø"/>
            </a:pPr>
            <a:r>
              <a:rPr lang="en-IN" sz="2400" dirty="0"/>
              <a:t>To install on Linux</a:t>
            </a:r>
          </a:p>
          <a:p>
            <a:pPr marL="342900" indent="-342900">
              <a:buFont typeface="Arial" panose="020B0604020202020204" pitchFamily="34" charset="0"/>
              <a:buChar char="•"/>
            </a:pPr>
            <a:r>
              <a:rPr lang="en-IN" sz="2400" dirty="0"/>
              <a:t>pip install -u docker-compose.</a:t>
            </a:r>
          </a:p>
          <a:p>
            <a:pPr marL="342900" indent="-342900">
              <a:buFont typeface="Wingdings" panose="05000000000000000000" pitchFamily="2" charset="2"/>
              <a:buChar char="Ø"/>
            </a:pPr>
            <a:r>
              <a:rPr lang="en-US" sz="2400" dirty="0"/>
              <a:t>Create docker compose file at any location on your system.</a:t>
            </a:r>
          </a:p>
          <a:p>
            <a:pPr marL="342900" indent="-342900">
              <a:buFont typeface="Arial" panose="020B0604020202020204" pitchFamily="34" charset="0"/>
              <a:buChar char="•"/>
            </a:pPr>
            <a:r>
              <a:rPr lang="en-US" sz="2400" dirty="0"/>
              <a:t>$ docker -</a:t>
            </a:r>
            <a:r>
              <a:rPr lang="en-US" sz="2400" dirty="0" err="1"/>
              <a:t>compose.yml</a:t>
            </a:r>
            <a:r>
              <a:rPr lang="en-US" sz="2400" dirty="0"/>
              <a:t>.</a:t>
            </a:r>
          </a:p>
          <a:p>
            <a:pPr marL="342900" indent="-342900">
              <a:buFont typeface="Wingdings" panose="05000000000000000000" pitchFamily="2" charset="2"/>
              <a:buChar char="Ø"/>
            </a:pPr>
            <a:r>
              <a:rPr lang="en-US" sz="2400" dirty="0"/>
              <a:t> Check the validity of the using the command.</a:t>
            </a:r>
          </a:p>
          <a:p>
            <a:pPr marL="342900" indent="-342900">
              <a:buFont typeface="Arial" panose="020B0604020202020204" pitchFamily="34" charset="0"/>
              <a:buChar char="•"/>
            </a:pPr>
            <a:r>
              <a:rPr lang="en-US" sz="2400" dirty="0"/>
              <a:t>$ docker -compose config.</a:t>
            </a:r>
            <a:endParaRPr lang="en-IN" sz="2400" dirty="0"/>
          </a:p>
        </p:txBody>
      </p:sp>
    </p:spTree>
    <p:extLst>
      <p:ext uri="{BB962C8B-B14F-4D97-AF65-F5344CB8AC3E}">
        <p14:creationId xmlns:p14="http://schemas.microsoft.com/office/powerpoint/2010/main" val="81364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68A1F-DC47-8635-31D2-D9B5742ECF8C}"/>
              </a:ext>
            </a:extLst>
          </p:cNvPr>
          <p:cNvSpPr>
            <a:spLocks noGrp="1"/>
          </p:cNvSpPr>
          <p:nvPr>
            <p:ph sz="quarter" idx="10"/>
          </p:nvPr>
        </p:nvSpPr>
        <p:spPr>
          <a:xfrm>
            <a:off x="506837" y="504879"/>
            <a:ext cx="11168091" cy="5912250"/>
          </a:xfrm>
        </p:spPr>
        <p:txBody>
          <a:bodyPr>
            <a:normAutofit fontScale="92500" lnSpcReduction="10000"/>
          </a:bodyPr>
          <a:lstStyle/>
          <a:p>
            <a:r>
              <a:rPr lang="en-US" sz="2400" dirty="0"/>
              <a:t>Run docker -</a:t>
            </a:r>
            <a:r>
              <a:rPr lang="en-US" sz="2400" dirty="0" err="1"/>
              <a:t>compose.yml</a:t>
            </a:r>
            <a:r>
              <a:rPr lang="en-US" sz="2400" dirty="0"/>
              <a:t> file by command</a:t>
            </a:r>
          </a:p>
          <a:p>
            <a:r>
              <a:rPr lang="en-US" sz="2400" dirty="0"/>
              <a:t>$ docker -compose up -d.</a:t>
            </a:r>
          </a:p>
          <a:p>
            <a:r>
              <a:rPr lang="en-US" sz="2400" dirty="0"/>
              <a:t>● Bring down the services using this command</a:t>
            </a:r>
          </a:p>
          <a:p>
            <a:r>
              <a:rPr lang="en-US" sz="2400" dirty="0"/>
              <a:t>$ docker -compose down.</a:t>
            </a:r>
          </a:p>
          <a:p>
            <a:r>
              <a:rPr lang="en-US" sz="2400" dirty="0"/>
              <a:t>● We can start all the services using single command</a:t>
            </a:r>
          </a:p>
          <a:p>
            <a:r>
              <a:rPr lang="en-US" sz="2400" dirty="0"/>
              <a:t>$ docker compose up</a:t>
            </a:r>
          </a:p>
          <a:p>
            <a:r>
              <a:rPr lang="en-US" sz="2400" dirty="0"/>
              <a:t>● We can stop all the services using single command</a:t>
            </a:r>
          </a:p>
          <a:p>
            <a:r>
              <a:rPr lang="en-US" sz="2400" dirty="0"/>
              <a:t>$ docker compose down</a:t>
            </a:r>
            <a:endParaRPr lang="en-IN" sz="2400" dirty="0"/>
          </a:p>
        </p:txBody>
      </p:sp>
    </p:spTree>
    <p:extLst>
      <p:ext uri="{BB962C8B-B14F-4D97-AF65-F5344CB8AC3E}">
        <p14:creationId xmlns:p14="http://schemas.microsoft.com/office/powerpoint/2010/main" val="290154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C0CF2-ED69-B9FE-9831-83617FD179C6}"/>
              </a:ext>
            </a:extLst>
          </p:cNvPr>
          <p:cNvSpPr>
            <a:spLocks noGrp="1"/>
          </p:cNvSpPr>
          <p:nvPr>
            <p:ph sz="quarter" idx="10"/>
          </p:nvPr>
        </p:nvSpPr>
        <p:spPr>
          <a:xfrm>
            <a:off x="539496" y="473529"/>
            <a:ext cx="11462004" cy="5910941"/>
          </a:xfrm>
        </p:spPr>
        <p:txBody>
          <a:bodyPr>
            <a:normAutofit fontScale="92500"/>
          </a:bodyPr>
          <a:lstStyle/>
          <a:p>
            <a:r>
              <a:rPr lang="en-IN" sz="2400" dirty="0"/>
              <a:t>                                             Docker Volume</a:t>
            </a:r>
          </a:p>
          <a:p>
            <a:pPr marL="342900" indent="-342900">
              <a:buFont typeface="Wingdings" panose="05000000000000000000" pitchFamily="2" charset="2"/>
              <a:buChar char="Ø"/>
            </a:pPr>
            <a:r>
              <a:rPr lang="en-US" sz="2400" dirty="0"/>
              <a:t>Volumes are directories and files that exist on the host file system outside of the docker</a:t>
            </a:r>
          </a:p>
          <a:p>
            <a:r>
              <a:rPr lang="en-US" sz="2400" dirty="0"/>
              <a:t>    container.</a:t>
            </a:r>
          </a:p>
          <a:p>
            <a:pPr marL="342900" indent="-342900">
              <a:buFont typeface="Wingdings" panose="05000000000000000000" pitchFamily="2" charset="2"/>
              <a:buChar char="Ø"/>
            </a:pPr>
            <a:r>
              <a:rPr lang="en-US" sz="2400" dirty="0"/>
              <a:t>Docker containers are used to run applications in an isolated environment. By default, all</a:t>
            </a:r>
          </a:p>
          <a:p>
            <a:r>
              <a:rPr lang="en-US" sz="2400" dirty="0"/>
              <a:t>    the changes inside the container is lost when the container stops.</a:t>
            </a:r>
          </a:p>
          <a:p>
            <a:pPr marL="342900" indent="-342900">
              <a:buFont typeface="Wingdings" panose="05000000000000000000" pitchFamily="2" charset="2"/>
              <a:buChar char="Ø"/>
            </a:pPr>
            <a:r>
              <a:rPr lang="en-US" sz="2400" dirty="0"/>
              <a:t>If we want to keep the data between runs, Docker Volumes can help.</a:t>
            </a:r>
          </a:p>
          <a:p>
            <a:pPr marL="342900" indent="-342900">
              <a:buFont typeface="Wingdings" panose="05000000000000000000" pitchFamily="2" charset="2"/>
              <a:buChar char="Ø"/>
            </a:pPr>
            <a:r>
              <a:rPr lang="en-US" sz="2400" dirty="0"/>
              <a:t>These volumes are used to persist data and share data between docker containers.</a:t>
            </a:r>
            <a:endParaRPr lang="en-IN" sz="2400" dirty="0"/>
          </a:p>
        </p:txBody>
      </p:sp>
    </p:spTree>
    <p:extLst>
      <p:ext uri="{BB962C8B-B14F-4D97-AF65-F5344CB8AC3E}">
        <p14:creationId xmlns:p14="http://schemas.microsoft.com/office/powerpoint/2010/main" val="347334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845AA-3394-092F-4A6E-A5ABFB83F765}"/>
              </a:ext>
            </a:extLst>
          </p:cNvPr>
          <p:cNvSpPr>
            <a:spLocks noGrp="1"/>
          </p:cNvSpPr>
          <p:nvPr>
            <p:ph sz="quarter" idx="10"/>
          </p:nvPr>
        </p:nvSpPr>
        <p:spPr>
          <a:xfrm>
            <a:off x="523167" y="488549"/>
            <a:ext cx="11282389" cy="6072589"/>
          </a:xfrm>
        </p:spPr>
        <p:txBody>
          <a:bodyPr>
            <a:normAutofit/>
          </a:bodyPr>
          <a:lstStyle/>
          <a:p>
            <a:pPr marL="342900" indent="-342900">
              <a:buFont typeface="Wingdings" panose="05000000000000000000" pitchFamily="2" charset="2"/>
              <a:buChar char="Ø"/>
            </a:pPr>
            <a:r>
              <a:rPr lang="en-IN" sz="2400" dirty="0"/>
              <a:t>Create a volume  :-   $ docker volume create</a:t>
            </a:r>
          </a:p>
          <a:p>
            <a:pPr marL="342900" indent="-342900">
              <a:buFont typeface="Wingdings" panose="05000000000000000000" pitchFamily="2" charset="2"/>
              <a:buChar char="Ø"/>
            </a:pPr>
            <a:r>
              <a:rPr lang="en-IN" sz="2400" dirty="0"/>
              <a:t> Display detailed information on one or more volumes  :-  $ docker volume inspect</a:t>
            </a:r>
          </a:p>
          <a:p>
            <a:pPr marL="342900" indent="-342900">
              <a:buFont typeface="Wingdings" panose="05000000000000000000" pitchFamily="2" charset="2"/>
              <a:buChar char="Ø"/>
            </a:pPr>
            <a:r>
              <a:rPr lang="en-IN" sz="2400" dirty="0"/>
              <a:t>List Volumes :- $ docker volume ls</a:t>
            </a:r>
          </a:p>
          <a:p>
            <a:pPr marL="342900" indent="-342900">
              <a:buFont typeface="Wingdings" panose="05000000000000000000" pitchFamily="2" charset="2"/>
              <a:buChar char="Ø"/>
            </a:pPr>
            <a:r>
              <a:rPr lang="en-IN" sz="2400" dirty="0"/>
              <a:t> Remove all unused local volumes :- $ docker volume prune</a:t>
            </a:r>
          </a:p>
          <a:p>
            <a:pPr marL="342900" indent="-342900">
              <a:buFont typeface="Wingdings" panose="05000000000000000000" pitchFamily="2" charset="2"/>
              <a:buChar char="Ø"/>
            </a:pPr>
            <a:r>
              <a:rPr lang="en-IN" sz="2400" dirty="0"/>
              <a:t>Remove one or more volumes  :-   $ docker volume rm</a:t>
            </a:r>
          </a:p>
        </p:txBody>
      </p:sp>
    </p:spTree>
    <p:extLst>
      <p:ext uri="{BB962C8B-B14F-4D97-AF65-F5344CB8AC3E}">
        <p14:creationId xmlns:p14="http://schemas.microsoft.com/office/powerpoint/2010/main" val="255761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09406-9AF2-DC9B-31CF-57F99F1CEB61}"/>
              </a:ext>
            </a:extLst>
          </p:cNvPr>
          <p:cNvSpPr>
            <a:spLocks noGrp="1"/>
          </p:cNvSpPr>
          <p:nvPr>
            <p:ph sz="quarter" idx="10"/>
          </p:nvPr>
        </p:nvSpPr>
        <p:spPr>
          <a:xfrm>
            <a:off x="441525" y="406908"/>
            <a:ext cx="11347704" cy="6154230"/>
          </a:xfrm>
        </p:spPr>
        <p:txBody>
          <a:bodyPr>
            <a:normAutofit fontScale="92500" lnSpcReduction="20000"/>
          </a:bodyPr>
          <a:lstStyle/>
          <a:p>
            <a:r>
              <a:rPr lang="en-IN" sz="2400" dirty="0"/>
              <a:t>                                                   Docker Network</a:t>
            </a:r>
          </a:p>
          <a:p>
            <a:pPr marL="342900" indent="-342900">
              <a:buFont typeface="Wingdings" panose="05000000000000000000" pitchFamily="2" charset="2"/>
              <a:buChar char="Ø"/>
            </a:pPr>
            <a:r>
              <a:rPr lang="en-US" sz="2400" dirty="0"/>
              <a:t>Docker takes care of the networking aspects so that the containers can communicate with other    containers and with the Docker Host.</a:t>
            </a:r>
          </a:p>
          <a:p>
            <a:pPr marL="342900" indent="-342900">
              <a:buFont typeface="Wingdings" panose="05000000000000000000" pitchFamily="2" charset="2"/>
              <a:buChar char="Ø"/>
            </a:pPr>
            <a:r>
              <a:rPr lang="en-US" sz="2400" dirty="0"/>
              <a:t>Connect a container to a network</a:t>
            </a:r>
          </a:p>
          <a:p>
            <a:pPr marL="342900" indent="-342900">
              <a:buFont typeface="Wingdings" panose="05000000000000000000" pitchFamily="2" charset="2"/>
              <a:buChar char="Ø"/>
            </a:pPr>
            <a:r>
              <a:rPr lang="en-US" sz="2400" dirty="0"/>
              <a:t>$ docker network connect</a:t>
            </a:r>
          </a:p>
          <a:p>
            <a:pPr marL="342900" indent="-342900">
              <a:buFont typeface="Wingdings" panose="05000000000000000000" pitchFamily="2" charset="2"/>
              <a:buChar char="Ø"/>
            </a:pPr>
            <a:r>
              <a:rPr lang="en-US" sz="2400" dirty="0"/>
              <a:t>● Create a network</a:t>
            </a:r>
          </a:p>
          <a:p>
            <a:pPr marL="342900" indent="-342900">
              <a:buFont typeface="Wingdings" panose="05000000000000000000" pitchFamily="2" charset="2"/>
              <a:buChar char="Ø"/>
            </a:pPr>
            <a:r>
              <a:rPr lang="en-US" sz="2400" dirty="0"/>
              <a:t>$ docker network create</a:t>
            </a:r>
          </a:p>
          <a:p>
            <a:pPr marL="342900" indent="-342900">
              <a:buFont typeface="Wingdings" panose="05000000000000000000" pitchFamily="2" charset="2"/>
              <a:buChar char="Ø"/>
            </a:pPr>
            <a:r>
              <a:rPr lang="en-US" sz="2400" dirty="0"/>
              <a:t>● Disconnect a container from a network</a:t>
            </a:r>
          </a:p>
          <a:p>
            <a:pPr marL="342900" indent="-342900">
              <a:buFont typeface="Wingdings" panose="05000000000000000000" pitchFamily="2" charset="2"/>
              <a:buChar char="Ø"/>
            </a:pPr>
            <a:r>
              <a:rPr lang="en-US" sz="2400" dirty="0"/>
              <a:t>$ docker network disconnect</a:t>
            </a:r>
            <a:endParaRPr lang="en-IN" sz="2400" dirty="0"/>
          </a:p>
        </p:txBody>
      </p:sp>
    </p:spTree>
    <p:extLst>
      <p:ext uri="{BB962C8B-B14F-4D97-AF65-F5344CB8AC3E}">
        <p14:creationId xmlns:p14="http://schemas.microsoft.com/office/powerpoint/2010/main" val="392150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5CE43-6EE4-370C-4392-325608727971}"/>
              </a:ext>
            </a:extLst>
          </p:cNvPr>
          <p:cNvSpPr>
            <a:spLocks noGrp="1"/>
          </p:cNvSpPr>
          <p:nvPr>
            <p:ph sz="quarter" idx="10"/>
          </p:nvPr>
        </p:nvSpPr>
        <p:spPr>
          <a:xfrm>
            <a:off x="539495" y="604157"/>
            <a:ext cx="11380361" cy="5714999"/>
          </a:xfrm>
        </p:spPr>
        <p:txBody>
          <a:bodyPr>
            <a:normAutofit fontScale="92500" lnSpcReduction="20000"/>
          </a:bodyPr>
          <a:lstStyle/>
          <a:p>
            <a:r>
              <a:rPr lang="en-IN" sz="2400" dirty="0"/>
              <a:t>Display detailed information on one or more networks</a:t>
            </a:r>
          </a:p>
          <a:p>
            <a:r>
              <a:rPr lang="en-IN" sz="2400" dirty="0"/>
              <a:t>$ docker network inspect</a:t>
            </a:r>
          </a:p>
          <a:p>
            <a:r>
              <a:rPr lang="en-IN" sz="2400" dirty="0"/>
              <a:t>● List networks</a:t>
            </a:r>
          </a:p>
          <a:p>
            <a:r>
              <a:rPr lang="en-IN" sz="2400" dirty="0"/>
              <a:t>$ docker network ls</a:t>
            </a:r>
          </a:p>
          <a:p>
            <a:r>
              <a:rPr lang="en-IN" sz="2400" dirty="0"/>
              <a:t>● Remove all unused networks</a:t>
            </a:r>
          </a:p>
          <a:p>
            <a:r>
              <a:rPr lang="en-IN" sz="2400" dirty="0"/>
              <a:t>$ docker network prune</a:t>
            </a:r>
          </a:p>
          <a:p>
            <a:r>
              <a:rPr lang="en-IN" sz="2400" dirty="0"/>
              <a:t>● Remove one or more networks</a:t>
            </a:r>
          </a:p>
          <a:p>
            <a:r>
              <a:rPr lang="en-IN" sz="2400" dirty="0"/>
              <a:t>$ docker network rm</a:t>
            </a:r>
          </a:p>
        </p:txBody>
      </p:sp>
    </p:spTree>
    <p:extLst>
      <p:ext uri="{BB962C8B-B14F-4D97-AF65-F5344CB8AC3E}">
        <p14:creationId xmlns:p14="http://schemas.microsoft.com/office/powerpoint/2010/main" val="224464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F02CB-1237-953E-693D-0166356B74E8}"/>
              </a:ext>
            </a:extLst>
          </p:cNvPr>
          <p:cNvSpPr>
            <a:spLocks noGrp="1"/>
          </p:cNvSpPr>
          <p:nvPr>
            <p:ph sz="quarter" idx="10"/>
          </p:nvPr>
        </p:nvSpPr>
        <p:spPr>
          <a:xfrm>
            <a:off x="457854" y="1255993"/>
            <a:ext cx="11168090" cy="4752921"/>
          </a:xfrm>
        </p:spPr>
        <p:txBody>
          <a:bodyPr>
            <a:normAutofit/>
          </a:bodyPr>
          <a:lstStyle/>
          <a:p>
            <a:pPr marL="342900" indent="-342900">
              <a:buFont typeface="Arial" panose="020B0604020202020204" pitchFamily="34" charset="0"/>
              <a:buChar char="•"/>
            </a:pPr>
            <a:r>
              <a:rPr lang="en-IN" sz="2400" dirty="0"/>
              <a:t>What is Docker?</a:t>
            </a:r>
          </a:p>
          <a:p>
            <a:pPr lvl="1" algn="just"/>
            <a:r>
              <a:rPr lang="en-US" sz="2400" dirty="0"/>
              <a:t>:- Docker is an open-source platform for building distributed software             using “Containerization”, which packages applications together with their environments to make them more portable and easier to deploy.</a:t>
            </a:r>
          </a:p>
          <a:p>
            <a:pPr lvl="1" algn="just"/>
            <a:r>
              <a:rPr lang="en-US" sz="2400" dirty="0"/>
              <a:t>Docker makes it easy to install and run software without needing to manually install and configure a ton of dependencies.</a:t>
            </a:r>
          </a:p>
        </p:txBody>
      </p:sp>
    </p:spTree>
    <p:extLst>
      <p:ext uri="{BB962C8B-B14F-4D97-AF65-F5344CB8AC3E}">
        <p14:creationId xmlns:p14="http://schemas.microsoft.com/office/powerpoint/2010/main" val="77110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FEA87-E754-C04B-786B-B369B0A4BE46}"/>
              </a:ext>
            </a:extLst>
          </p:cNvPr>
          <p:cNvSpPr>
            <a:spLocks noGrp="1"/>
          </p:cNvSpPr>
          <p:nvPr>
            <p:ph sz="quarter" idx="10"/>
          </p:nvPr>
        </p:nvSpPr>
        <p:spPr>
          <a:xfrm>
            <a:off x="539495" y="636814"/>
            <a:ext cx="11266061" cy="5715000"/>
          </a:xfrm>
        </p:spPr>
        <p:txBody>
          <a:bodyPr>
            <a:normAutofit/>
          </a:bodyPr>
          <a:lstStyle/>
          <a:p>
            <a:pPr marL="342900" indent="-342900">
              <a:buFont typeface="Arial" panose="020B0604020202020204" pitchFamily="34" charset="0"/>
              <a:buChar char="•"/>
            </a:pPr>
            <a:r>
              <a:rPr lang="en-US" sz="2400" dirty="0"/>
              <a:t>Docker is a set of </a:t>
            </a:r>
            <a:r>
              <a:rPr lang="en-US" sz="2400" dirty="0" err="1"/>
              <a:t>Paas</a:t>
            </a:r>
            <a:r>
              <a:rPr lang="en-US" sz="2400" dirty="0"/>
              <a:t> products that use OS-level virtualization to deliver software in packages called ‘Containers’.</a:t>
            </a:r>
          </a:p>
          <a:p>
            <a:pPr marL="342900" indent="-342900">
              <a:buFont typeface="Arial" panose="020B0604020202020204" pitchFamily="34" charset="0"/>
              <a:buChar char="•"/>
            </a:pPr>
            <a:r>
              <a:rPr lang="en-IN" sz="2400" dirty="0"/>
              <a:t>Docker Engine  :- </a:t>
            </a:r>
            <a:r>
              <a:rPr lang="en-US" sz="2400" dirty="0"/>
              <a:t>The software that hosts container</a:t>
            </a:r>
          </a:p>
          <a:p>
            <a:pPr marL="342900" indent="-342900">
              <a:buFont typeface="Arial" panose="020B0604020202020204" pitchFamily="34" charset="0"/>
              <a:buChar char="•"/>
            </a:pPr>
            <a:r>
              <a:rPr lang="en-IN" sz="2400" dirty="0"/>
              <a:t>Docker Image</a:t>
            </a:r>
            <a:r>
              <a:rPr lang="en-US" sz="2400" dirty="0"/>
              <a:t> :- single file with all the dependencies and configuration to run a program the basis of docker container.</a:t>
            </a:r>
          </a:p>
          <a:p>
            <a:pPr marL="342900" indent="-342900">
              <a:buFont typeface="Arial" panose="020B0604020202020204" pitchFamily="34" charset="0"/>
              <a:buChar char="•"/>
            </a:pPr>
            <a:r>
              <a:rPr lang="en-IN" sz="2400" dirty="0"/>
              <a:t>Docker Container</a:t>
            </a:r>
            <a:r>
              <a:rPr lang="en-US" sz="2400" dirty="0"/>
              <a:t> :-  in which application resides and executes isolated set of hardware resources</a:t>
            </a:r>
            <a:endParaRPr lang="en-IN" sz="2400" dirty="0"/>
          </a:p>
        </p:txBody>
      </p:sp>
    </p:spTree>
    <p:extLst>
      <p:ext uri="{BB962C8B-B14F-4D97-AF65-F5344CB8AC3E}">
        <p14:creationId xmlns:p14="http://schemas.microsoft.com/office/powerpoint/2010/main" val="386019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6B66A-1F2A-8271-5432-87E3A7137D88}"/>
              </a:ext>
            </a:extLst>
          </p:cNvPr>
          <p:cNvSpPr>
            <a:spLocks noGrp="1"/>
          </p:cNvSpPr>
          <p:nvPr>
            <p:ph sz="quarter" idx="10"/>
          </p:nvPr>
        </p:nvSpPr>
        <p:spPr>
          <a:xfrm>
            <a:off x="539495" y="506186"/>
            <a:ext cx="11200747" cy="5829300"/>
          </a:xfrm>
        </p:spPr>
        <p:txBody>
          <a:bodyPr>
            <a:normAutofit/>
          </a:bodyPr>
          <a:lstStyle/>
          <a:p>
            <a:r>
              <a:rPr lang="en-IN" sz="2400" dirty="0"/>
              <a:t>Docker File :- </a:t>
            </a:r>
            <a:r>
              <a:rPr lang="en-US" sz="2400" dirty="0"/>
              <a:t>Is instructions to build Docker image.</a:t>
            </a:r>
          </a:p>
          <a:p>
            <a:pPr marL="342900" indent="-342900">
              <a:buFont typeface="Wingdings" panose="05000000000000000000" pitchFamily="2" charset="2"/>
              <a:buChar char="Ø"/>
            </a:pPr>
            <a:r>
              <a:rPr lang="en-US" sz="2400" dirty="0"/>
              <a:t> FROM: for a base image, the command must be on top of the docker</a:t>
            </a:r>
          </a:p>
          <a:p>
            <a:pPr marL="342900" indent="-342900">
              <a:buFont typeface="Wingdings" panose="05000000000000000000" pitchFamily="2" charset="2"/>
              <a:buChar char="Ø"/>
            </a:pPr>
            <a:r>
              <a:rPr lang="en-US" sz="2400" dirty="0"/>
              <a:t> RUN: To execute Command, it will create a layer in the image.</a:t>
            </a:r>
          </a:p>
          <a:p>
            <a:pPr marL="342900" indent="-342900">
              <a:buFont typeface="Wingdings" panose="05000000000000000000" pitchFamily="2" charset="2"/>
              <a:buChar char="Ø"/>
            </a:pPr>
            <a:r>
              <a:rPr lang="en-US" sz="2400" dirty="0"/>
              <a:t>COPY: Copy files from the local system (docker VM) we need to provide a source, destination(We can't download file from the internet and any remote directory)</a:t>
            </a:r>
          </a:p>
          <a:p>
            <a:pPr marL="342900" indent="-342900">
              <a:buFont typeface="Wingdings" panose="05000000000000000000" pitchFamily="2" charset="2"/>
              <a:buChar char="Ø"/>
            </a:pPr>
            <a:r>
              <a:rPr lang="en-US" sz="2400" dirty="0"/>
              <a:t>ADD: Similar to copy but, it provides a feature to download files from the internet, also </a:t>
            </a:r>
            <a:r>
              <a:rPr lang="en-US" sz="2400" dirty="0" err="1"/>
              <a:t>weextract</a:t>
            </a:r>
            <a:r>
              <a:rPr lang="en-US" sz="2400" dirty="0"/>
              <a:t> files at the docker image side.</a:t>
            </a:r>
            <a:endParaRPr lang="en-IN" sz="2400" dirty="0"/>
          </a:p>
          <a:p>
            <a:endParaRPr lang="en-US" sz="2400" dirty="0"/>
          </a:p>
          <a:p>
            <a:endParaRPr lang="en-US" sz="2400" dirty="0"/>
          </a:p>
          <a:p>
            <a:endParaRPr lang="en-IN" sz="2400" dirty="0"/>
          </a:p>
          <a:p>
            <a:endParaRPr lang="en-IN" sz="2400" dirty="0"/>
          </a:p>
        </p:txBody>
      </p:sp>
    </p:spTree>
    <p:extLst>
      <p:ext uri="{BB962C8B-B14F-4D97-AF65-F5344CB8AC3E}">
        <p14:creationId xmlns:p14="http://schemas.microsoft.com/office/powerpoint/2010/main" val="53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AED9F-664B-F99A-0F11-29646D85B45E}"/>
              </a:ext>
            </a:extLst>
          </p:cNvPr>
          <p:cNvSpPr>
            <a:spLocks noGrp="1"/>
          </p:cNvSpPr>
          <p:nvPr>
            <p:ph sz="quarter" idx="10"/>
          </p:nvPr>
        </p:nvSpPr>
        <p:spPr>
          <a:xfrm>
            <a:off x="604157" y="620486"/>
            <a:ext cx="11087099" cy="5780314"/>
          </a:xfrm>
        </p:spPr>
        <p:txBody>
          <a:bodyPr>
            <a:normAutofit/>
          </a:bodyPr>
          <a:lstStyle/>
          <a:p>
            <a:pPr marL="342900" indent="-342900">
              <a:buFont typeface="Wingdings" panose="05000000000000000000" pitchFamily="2" charset="2"/>
              <a:buChar char="Ø"/>
            </a:pPr>
            <a:r>
              <a:rPr lang="en-US" sz="2400" dirty="0"/>
              <a:t>WORKDIR: To set a working directory for a container.</a:t>
            </a:r>
          </a:p>
          <a:p>
            <a:pPr marL="342900" indent="-342900">
              <a:buFont typeface="Wingdings" panose="05000000000000000000" pitchFamily="2" charset="2"/>
              <a:buChar char="Ø"/>
            </a:pPr>
            <a:r>
              <a:rPr lang="en-US" sz="2400" dirty="0"/>
              <a:t>CMD: Execute commands but during container creation</a:t>
            </a:r>
          </a:p>
          <a:p>
            <a:pPr marL="342900" indent="-342900">
              <a:buFont typeface="Wingdings" panose="05000000000000000000" pitchFamily="2" charset="2"/>
              <a:buChar char="Ø"/>
            </a:pPr>
            <a:r>
              <a:rPr lang="en-US" sz="2400" dirty="0"/>
              <a:t>                                              COMMANDS:-</a:t>
            </a:r>
          </a:p>
          <a:p>
            <a:pPr marL="342900" indent="-342900">
              <a:buFont typeface="Wingdings" panose="05000000000000000000" pitchFamily="2" charset="2"/>
              <a:buChar char="Ø"/>
            </a:pPr>
            <a:r>
              <a:rPr lang="en-IN" sz="2400" dirty="0"/>
              <a:t> Find an existing image in </a:t>
            </a:r>
            <a:r>
              <a:rPr lang="en-IN" sz="2400" dirty="0" err="1"/>
              <a:t>dockerhub</a:t>
            </a:r>
            <a:endParaRPr lang="en-IN" sz="2400" dirty="0"/>
          </a:p>
          <a:p>
            <a:pPr marL="342900" indent="-342900">
              <a:buFont typeface="Arial" panose="020B0604020202020204" pitchFamily="34" charset="0"/>
              <a:buChar char="•"/>
            </a:pPr>
            <a:r>
              <a:rPr lang="en-IN" sz="2400" dirty="0"/>
              <a:t>$ docker search IMAGE NAME</a:t>
            </a:r>
          </a:p>
          <a:p>
            <a:pPr marL="342900" indent="-342900">
              <a:buFont typeface="Wingdings" panose="05000000000000000000" pitchFamily="2" charset="2"/>
              <a:buChar char="Ø"/>
            </a:pPr>
            <a:r>
              <a:rPr lang="en-IN" sz="2400" dirty="0"/>
              <a:t>Download an image</a:t>
            </a:r>
          </a:p>
          <a:p>
            <a:pPr marL="342900" indent="-342900">
              <a:buFont typeface="Arial" panose="020B0604020202020204" pitchFamily="34" charset="0"/>
              <a:buChar char="•"/>
            </a:pPr>
            <a:r>
              <a:rPr lang="en-IN" sz="2400" dirty="0"/>
              <a:t>$ docker pull IMAGE[:TAG]</a:t>
            </a:r>
          </a:p>
        </p:txBody>
      </p:sp>
    </p:spTree>
    <p:extLst>
      <p:ext uri="{BB962C8B-B14F-4D97-AF65-F5344CB8AC3E}">
        <p14:creationId xmlns:p14="http://schemas.microsoft.com/office/powerpoint/2010/main" val="81943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84223-BFD1-3B90-B3CD-66BED691D4E7}"/>
              </a:ext>
            </a:extLst>
          </p:cNvPr>
          <p:cNvSpPr>
            <a:spLocks noGrp="1"/>
          </p:cNvSpPr>
          <p:nvPr>
            <p:ph sz="quarter" idx="10"/>
          </p:nvPr>
        </p:nvSpPr>
        <p:spPr>
          <a:xfrm>
            <a:off x="555171" y="636814"/>
            <a:ext cx="11315700" cy="5698672"/>
          </a:xfrm>
        </p:spPr>
        <p:txBody>
          <a:bodyPr>
            <a:normAutofit/>
          </a:bodyPr>
          <a:lstStyle/>
          <a:p>
            <a:pPr marL="342900" indent="-342900">
              <a:buFont typeface="Wingdings" panose="05000000000000000000" pitchFamily="2" charset="2"/>
              <a:buChar char="Ø"/>
            </a:pPr>
            <a:r>
              <a:rPr lang="en-US" sz="2400" dirty="0"/>
              <a:t>Upload an image to a repository</a:t>
            </a:r>
          </a:p>
          <a:p>
            <a:pPr marL="342900" indent="-342900">
              <a:buFont typeface="Arial" panose="020B0604020202020204" pitchFamily="34" charset="0"/>
              <a:buChar char="•"/>
            </a:pPr>
            <a:r>
              <a:rPr lang="en-US" sz="2400" dirty="0"/>
              <a:t>$ docker push IMAGE</a:t>
            </a:r>
          </a:p>
          <a:p>
            <a:pPr marL="342900" indent="-342900">
              <a:buFont typeface="Wingdings" panose="05000000000000000000" pitchFamily="2" charset="2"/>
              <a:buChar char="Ø"/>
            </a:pPr>
            <a:r>
              <a:rPr lang="de-DE" sz="2400" dirty="0"/>
              <a:t>Delete an image</a:t>
            </a:r>
          </a:p>
          <a:p>
            <a:pPr marL="342900" indent="-342900">
              <a:buFont typeface="Arial" panose="020B0604020202020204" pitchFamily="34" charset="0"/>
              <a:buChar char="•"/>
            </a:pPr>
            <a:r>
              <a:rPr lang="de-DE" sz="2400" dirty="0"/>
              <a:t>$ docker rmi IMAGE</a:t>
            </a:r>
          </a:p>
          <a:p>
            <a:pPr marL="342900" indent="-342900">
              <a:buFont typeface="Wingdings" panose="05000000000000000000" pitchFamily="2" charset="2"/>
              <a:buChar char="Ø"/>
            </a:pPr>
            <a:r>
              <a:rPr lang="en-US" sz="2400" dirty="0"/>
              <a:t>Show a list of all images</a:t>
            </a:r>
          </a:p>
          <a:p>
            <a:pPr marL="342900" indent="-342900">
              <a:buFont typeface="Wingdings" panose="05000000000000000000" pitchFamily="2" charset="2"/>
              <a:buChar char="Ø"/>
            </a:pPr>
            <a:r>
              <a:rPr lang="en-US" sz="2400" dirty="0"/>
              <a:t>$ docker images</a:t>
            </a:r>
          </a:p>
          <a:p>
            <a:pPr marL="342900" indent="-342900">
              <a:buFont typeface="Wingdings" panose="05000000000000000000" pitchFamily="2" charset="2"/>
              <a:buChar char="Ø"/>
            </a:pPr>
            <a:r>
              <a:rPr lang="en-IN" sz="2400" dirty="0"/>
              <a:t>builds image from </a:t>
            </a:r>
            <a:r>
              <a:rPr lang="en-IN" sz="2400" dirty="0" err="1"/>
              <a:t>dockerfile</a:t>
            </a:r>
            <a:r>
              <a:rPr lang="en-IN" sz="2400" dirty="0"/>
              <a:t> :- docker build –t </a:t>
            </a:r>
            <a:r>
              <a:rPr lang="en-IN" sz="2400" dirty="0" err="1"/>
              <a:t>image:tag</a:t>
            </a:r>
            <a:r>
              <a:rPr lang="en-IN" sz="2400" dirty="0"/>
              <a:t> : </a:t>
            </a:r>
          </a:p>
        </p:txBody>
      </p:sp>
    </p:spTree>
    <p:extLst>
      <p:ext uri="{BB962C8B-B14F-4D97-AF65-F5344CB8AC3E}">
        <p14:creationId xmlns:p14="http://schemas.microsoft.com/office/powerpoint/2010/main" val="35871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13D50-CD99-02FE-99A2-9B80A09B5176}"/>
              </a:ext>
            </a:extLst>
          </p:cNvPr>
          <p:cNvSpPr>
            <a:spLocks noGrp="1"/>
          </p:cNvSpPr>
          <p:nvPr>
            <p:ph sz="quarter" idx="10"/>
          </p:nvPr>
        </p:nvSpPr>
        <p:spPr>
          <a:xfrm>
            <a:off x="539495" y="489857"/>
            <a:ext cx="11184419" cy="6071281"/>
          </a:xfrm>
        </p:spPr>
        <p:txBody>
          <a:bodyPr>
            <a:normAutofit/>
          </a:bodyPr>
          <a:lstStyle/>
          <a:p>
            <a:r>
              <a:rPr lang="en-IN" sz="2400" dirty="0"/>
              <a:t>                                                    CONTAINERS</a:t>
            </a:r>
          </a:p>
          <a:p>
            <a:pPr marL="342900" indent="-342900">
              <a:buFont typeface="Wingdings" panose="05000000000000000000" pitchFamily="2" charset="2"/>
              <a:buChar char="Ø"/>
            </a:pPr>
            <a:r>
              <a:rPr lang="en-IN" sz="2400" dirty="0"/>
              <a:t> Show a list of running containers</a:t>
            </a:r>
          </a:p>
          <a:p>
            <a:pPr marL="342900" indent="-342900">
              <a:buFont typeface="Arial" panose="020B0604020202020204" pitchFamily="34" charset="0"/>
              <a:buChar char="•"/>
            </a:pPr>
            <a:r>
              <a:rPr lang="en-IN" sz="2400" dirty="0"/>
              <a:t>$ docker </a:t>
            </a:r>
            <a:r>
              <a:rPr lang="en-IN" sz="2400" dirty="0" err="1"/>
              <a:t>ps</a:t>
            </a:r>
            <a:endParaRPr lang="en-IN" sz="2400" dirty="0"/>
          </a:p>
          <a:p>
            <a:pPr marL="342900" indent="-342900">
              <a:buFont typeface="Wingdings" panose="05000000000000000000" pitchFamily="2" charset="2"/>
              <a:buChar char="Ø"/>
            </a:pPr>
            <a:r>
              <a:rPr lang="en-IN" sz="2400" dirty="0"/>
              <a:t> Show a list of all containers</a:t>
            </a:r>
          </a:p>
          <a:p>
            <a:pPr marL="342900" indent="-342900">
              <a:buFont typeface="Arial" panose="020B0604020202020204" pitchFamily="34" charset="0"/>
              <a:buChar char="•"/>
            </a:pPr>
            <a:r>
              <a:rPr lang="en-IN" sz="2400" dirty="0"/>
              <a:t>$ docker </a:t>
            </a:r>
            <a:r>
              <a:rPr lang="en-IN" sz="2400" dirty="0" err="1"/>
              <a:t>ps</a:t>
            </a:r>
            <a:r>
              <a:rPr lang="en-IN" sz="2400" dirty="0"/>
              <a:t> -a</a:t>
            </a:r>
          </a:p>
          <a:p>
            <a:pPr marL="342900" indent="-342900">
              <a:buFont typeface="Wingdings" panose="05000000000000000000" pitchFamily="2" charset="2"/>
              <a:buChar char="Ø"/>
            </a:pPr>
            <a:r>
              <a:rPr lang="en-IN" sz="2400" dirty="0"/>
              <a:t> Delete a container</a:t>
            </a:r>
          </a:p>
          <a:p>
            <a:pPr marL="342900" indent="-342900">
              <a:buFont typeface="Arial" panose="020B0604020202020204" pitchFamily="34" charset="0"/>
              <a:buChar char="•"/>
            </a:pPr>
            <a:r>
              <a:rPr lang="en-IN" sz="2400" dirty="0"/>
              <a:t>$ docker rm CONTAINER</a:t>
            </a:r>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205224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D75A4-84D1-CC09-D19B-9934B2FF0E50}"/>
              </a:ext>
            </a:extLst>
          </p:cNvPr>
          <p:cNvSpPr>
            <a:spLocks noGrp="1"/>
          </p:cNvSpPr>
          <p:nvPr>
            <p:ph sz="quarter" idx="10"/>
          </p:nvPr>
        </p:nvSpPr>
        <p:spPr>
          <a:xfrm>
            <a:off x="430312" y="293914"/>
            <a:ext cx="11331375" cy="6564086"/>
          </a:xfrm>
        </p:spPr>
        <p:txBody>
          <a:bodyPr>
            <a:noAutofit/>
          </a:bodyPr>
          <a:lstStyle/>
          <a:p>
            <a:r>
              <a:rPr lang="en-IN" sz="2400" dirty="0"/>
              <a:t>Info and Stats</a:t>
            </a:r>
          </a:p>
          <a:p>
            <a:r>
              <a:rPr lang="en-IN" sz="2400" dirty="0"/>
              <a:t>● Login to a registry</a:t>
            </a:r>
          </a:p>
          <a:p>
            <a:r>
              <a:rPr lang="en-IN" sz="2400" dirty="0"/>
              <a:t>$ docker login</a:t>
            </a:r>
          </a:p>
          <a:p>
            <a:r>
              <a:rPr lang="en-IN" sz="2400" dirty="0"/>
              <a:t>● Logout of a registry</a:t>
            </a:r>
          </a:p>
          <a:p>
            <a:r>
              <a:rPr lang="en-IN" sz="2400" dirty="0"/>
              <a:t>$ docker logout</a:t>
            </a:r>
          </a:p>
          <a:p>
            <a:r>
              <a:rPr lang="en-IN" sz="2400" dirty="0"/>
              <a:t>● Show installed docker version</a:t>
            </a:r>
          </a:p>
          <a:p>
            <a:r>
              <a:rPr lang="en-IN" sz="2400" dirty="0"/>
              <a:t>$ docker version</a:t>
            </a:r>
          </a:p>
          <a:p>
            <a:r>
              <a:rPr lang="en-IN" sz="2400" dirty="0"/>
              <a:t>● Show the logs of a container:-$ docker logs CONTAINER</a:t>
            </a:r>
          </a:p>
        </p:txBody>
      </p:sp>
    </p:spTree>
    <p:extLst>
      <p:ext uri="{BB962C8B-B14F-4D97-AF65-F5344CB8AC3E}">
        <p14:creationId xmlns:p14="http://schemas.microsoft.com/office/powerpoint/2010/main" val="20581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7309-2C16-AC58-B005-DA42B53C6388}"/>
              </a:ext>
            </a:extLst>
          </p:cNvPr>
          <p:cNvSpPr>
            <a:spLocks noGrp="1"/>
          </p:cNvSpPr>
          <p:nvPr>
            <p:ph type="title"/>
          </p:nvPr>
        </p:nvSpPr>
        <p:spPr>
          <a:xfrm>
            <a:off x="2398992" y="431727"/>
            <a:ext cx="6877119" cy="640080"/>
          </a:xfrm>
        </p:spPr>
        <p:txBody>
          <a:bodyPr>
            <a:noAutofit/>
          </a:bodyPr>
          <a:lstStyle/>
          <a:p>
            <a:r>
              <a:rPr lang="en-IN" sz="6000" b="1" dirty="0"/>
              <a:t>Docker Compose</a:t>
            </a:r>
          </a:p>
        </p:txBody>
      </p:sp>
      <p:sp>
        <p:nvSpPr>
          <p:cNvPr id="3" name="Content Placeholder 2">
            <a:extLst>
              <a:ext uri="{FF2B5EF4-FFF2-40B4-BE49-F238E27FC236}">
                <a16:creationId xmlns:a16="http://schemas.microsoft.com/office/drawing/2014/main" id="{F4AA0749-63AD-C08B-E213-B332FF927BA5}"/>
              </a:ext>
            </a:extLst>
          </p:cNvPr>
          <p:cNvSpPr>
            <a:spLocks noGrp="1"/>
          </p:cNvSpPr>
          <p:nvPr>
            <p:ph sz="quarter" idx="10"/>
          </p:nvPr>
        </p:nvSpPr>
        <p:spPr>
          <a:xfrm>
            <a:off x="539495" y="1435608"/>
            <a:ext cx="11298719" cy="5125530"/>
          </a:xfrm>
        </p:spPr>
        <p:txBody>
          <a:bodyPr>
            <a:normAutofit/>
          </a:bodyPr>
          <a:lstStyle/>
          <a:p>
            <a:r>
              <a:rPr lang="en-US" sz="2400" dirty="0"/>
              <a:t>● Docker Compose is a YAML file which contains details about the services, networks, and</a:t>
            </a:r>
          </a:p>
          <a:p>
            <a:r>
              <a:rPr lang="en-US" sz="2400" dirty="0"/>
              <a:t>volumes for setting up the Docker application.</a:t>
            </a:r>
          </a:p>
          <a:p>
            <a:r>
              <a:rPr lang="en-US" sz="2400" dirty="0"/>
              <a:t>● We can use Docker Compose to create separate containers, host them and get them to communicate with each other.</a:t>
            </a:r>
          </a:p>
          <a:p>
            <a:r>
              <a:rPr lang="en-US" sz="2400" dirty="0"/>
              <a:t>● Each container will expose a port for communicating with other containers.</a:t>
            </a:r>
            <a:endParaRPr lang="en-IN" sz="2400" dirty="0"/>
          </a:p>
        </p:txBody>
      </p:sp>
    </p:spTree>
    <p:extLst>
      <p:ext uri="{BB962C8B-B14F-4D97-AF65-F5344CB8AC3E}">
        <p14:creationId xmlns:p14="http://schemas.microsoft.com/office/powerpoint/2010/main" val="40735270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124</TotalTime>
  <Words>1364</Words>
  <Application>Microsoft Office PowerPoint</Application>
  <PresentationFormat>Widescreen</PresentationFormat>
  <Paragraphs>150</Paragraphs>
  <Slides>23</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Segoe UI</vt:lpstr>
      <vt:lpstr>Segoe UI Light</vt:lpstr>
      <vt:lpstr>Segoe UI Semibold</vt:lpstr>
      <vt:lpstr>Wingdings</vt:lpstr>
      <vt:lpstr>WelcomeDoc</vt:lpstr>
      <vt:lpstr>                   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 Compose</vt:lpstr>
      <vt:lpstr>PowerPoint Presentation</vt:lpstr>
      <vt:lpstr>PowerPoint Presentation</vt:lpstr>
      <vt:lpstr>PowerPoint Presentation</vt:lpstr>
      <vt:lpstr>PowerPoint Presentation</vt:lpstr>
      <vt:lpstr>PowerPoint Presentation</vt:lpstr>
      <vt:lpstr>PowerPoint Presentation</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DOCKER</dc:title>
  <dc:creator>Nayan Dhoble</dc:creator>
  <cp:keywords/>
  <cp:lastModifiedBy>Nayan Dhoble</cp:lastModifiedBy>
  <cp:revision>1</cp:revision>
  <dcterms:created xsi:type="dcterms:W3CDTF">2022-11-18T10:25:00Z</dcterms:created>
  <dcterms:modified xsi:type="dcterms:W3CDTF">2022-11-18T12:29:56Z</dcterms:modified>
  <cp:version/>
</cp:coreProperties>
</file>