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dalve@gmail.com" userId="80772ea7f75f8569" providerId="LiveId" clId="{D17B58DC-8804-4AE2-AF60-F7BD11A97697}"/>
    <pc:docChg chg="undo custSel addSld delSld modSld">
      <pc:chgData name="prathmeshdalve@gmail.com" userId="80772ea7f75f8569" providerId="LiveId" clId="{D17B58DC-8804-4AE2-AF60-F7BD11A97697}" dt="2022-11-18T09:45:21.975" v="1049" actId="20577"/>
      <pc:docMkLst>
        <pc:docMk/>
      </pc:docMkLst>
      <pc:sldChg chg="modSp mod">
        <pc:chgData name="prathmeshdalve@gmail.com" userId="80772ea7f75f8569" providerId="LiveId" clId="{D17B58DC-8804-4AE2-AF60-F7BD11A97697}" dt="2022-11-18T09:45:21.975" v="1049" actId="20577"/>
        <pc:sldMkLst>
          <pc:docMk/>
          <pc:sldMk cId="2767360842" sldId="256"/>
        </pc:sldMkLst>
        <pc:spChg chg="mod">
          <ac:chgData name="prathmeshdalve@gmail.com" userId="80772ea7f75f8569" providerId="LiveId" clId="{D17B58DC-8804-4AE2-AF60-F7BD11A97697}" dt="2022-11-18T09:45:21.975" v="1049" actId="20577"/>
          <ac:spMkLst>
            <pc:docMk/>
            <pc:sldMk cId="2767360842" sldId="256"/>
            <ac:spMk id="3" creationId="{B726ACC8-721C-F19C-E1BE-D7B2DBB91279}"/>
          </ac:spMkLst>
        </pc:spChg>
      </pc:sldChg>
      <pc:sldChg chg="modSp mod">
        <pc:chgData name="prathmeshdalve@gmail.com" userId="80772ea7f75f8569" providerId="LiveId" clId="{D17B58DC-8804-4AE2-AF60-F7BD11A97697}" dt="2022-11-17T08:29:48.302" v="8"/>
        <pc:sldMkLst>
          <pc:docMk/>
          <pc:sldMk cId="3141258846" sldId="257"/>
        </pc:sldMkLst>
        <pc:spChg chg="mod">
          <ac:chgData name="prathmeshdalve@gmail.com" userId="80772ea7f75f8569" providerId="LiveId" clId="{D17B58DC-8804-4AE2-AF60-F7BD11A97697}" dt="2022-11-17T08:29:48.302" v="8"/>
          <ac:spMkLst>
            <pc:docMk/>
            <pc:sldMk cId="3141258846" sldId="257"/>
            <ac:spMk id="3" creationId="{048CC1DB-F3A5-EDAB-0821-EA75EB5E5943}"/>
          </ac:spMkLst>
        </pc:spChg>
      </pc:sldChg>
      <pc:sldChg chg="modSp new mod">
        <pc:chgData name="prathmeshdalve@gmail.com" userId="80772ea7f75f8569" providerId="LiveId" clId="{D17B58DC-8804-4AE2-AF60-F7BD11A97697}" dt="2022-11-17T08:40:56.652" v="40" actId="5793"/>
        <pc:sldMkLst>
          <pc:docMk/>
          <pc:sldMk cId="2561523552" sldId="258"/>
        </pc:sldMkLst>
        <pc:spChg chg="mod">
          <ac:chgData name="prathmeshdalve@gmail.com" userId="80772ea7f75f8569" providerId="LiveId" clId="{D17B58DC-8804-4AE2-AF60-F7BD11A97697}" dt="2022-11-17T08:40:17.394" v="26" actId="20577"/>
          <ac:spMkLst>
            <pc:docMk/>
            <pc:sldMk cId="2561523552" sldId="258"/>
            <ac:spMk id="2" creationId="{2B7FDD06-8407-BA90-B1B2-726091AD5347}"/>
          </ac:spMkLst>
        </pc:spChg>
        <pc:spChg chg="mod">
          <ac:chgData name="prathmeshdalve@gmail.com" userId="80772ea7f75f8569" providerId="LiveId" clId="{D17B58DC-8804-4AE2-AF60-F7BD11A97697}" dt="2022-11-17T08:40:56.652" v="40" actId="5793"/>
          <ac:spMkLst>
            <pc:docMk/>
            <pc:sldMk cId="2561523552" sldId="258"/>
            <ac:spMk id="3" creationId="{3D736A73-CDCC-6F99-433D-AC73206201E8}"/>
          </ac:spMkLst>
        </pc:spChg>
      </pc:sldChg>
      <pc:sldChg chg="addSp delSp modSp new mod">
        <pc:chgData name="prathmeshdalve@gmail.com" userId="80772ea7f75f8569" providerId="LiveId" clId="{D17B58DC-8804-4AE2-AF60-F7BD11A97697}" dt="2022-11-17T08:44:11.096" v="61" actId="14100"/>
        <pc:sldMkLst>
          <pc:docMk/>
          <pc:sldMk cId="3997575658" sldId="259"/>
        </pc:sldMkLst>
        <pc:spChg chg="mod">
          <ac:chgData name="prathmeshdalve@gmail.com" userId="80772ea7f75f8569" providerId="LiveId" clId="{D17B58DC-8804-4AE2-AF60-F7BD11A97697}" dt="2022-11-17T08:43:38.424" v="54" actId="20577"/>
          <ac:spMkLst>
            <pc:docMk/>
            <pc:sldMk cId="3997575658" sldId="259"/>
            <ac:spMk id="2" creationId="{9E006533-45C6-98D7-2D65-D27DBB4D9A8C}"/>
          </ac:spMkLst>
        </pc:spChg>
        <pc:spChg chg="del mod">
          <ac:chgData name="prathmeshdalve@gmail.com" userId="80772ea7f75f8569" providerId="LiveId" clId="{D17B58DC-8804-4AE2-AF60-F7BD11A97697}" dt="2022-11-17T08:43:48.733" v="55" actId="931"/>
          <ac:spMkLst>
            <pc:docMk/>
            <pc:sldMk cId="3997575658" sldId="259"/>
            <ac:spMk id="3" creationId="{C384DED9-F9BD-4E6F-C88B-2DF1D7A0E073}"/>
          </ac:spMkLst>
        </pc:spChg>
        <pc:picChg chg="add mod">
          <ac:chgData name="prathmeshdalve@gmail.com" userId="80772ea7f75f8569" providerId="LiveId" clId="{D17B58DC-8804-4AE2-AF60-F7BD11A97697}" dt="2022-11-17T08:44:11.096" v="61" actId="14100"/>
          <ac:picMkLst>
            <pc:docMk/>
            <pc:sldMk cId="3997575658" sldId="259"/>
            <ac:picMk id="5" creationId="{8A767973-C1E9-88B7-8158-90CE993DCC3E}"/>
          </ac:picMkLst>
        </pc:picChg>
      </pc:sldChg>
      <pc:sldChg chg="addSp delSp modSp new mod">
        <pc:chgData name="prathmeshdalve@gmail.com" userId="80772ea7f75f8569" providerId="LiveId" clId="{D17B58DC-8804-4AE2-AF60-F7BD11A97697}" dt="2022-11-18T06:18:28.776" v="202" actId="14100"/>
        <pc:sldMkLst>
          <pc:docMk/>
          <pc:sldMk cId="4266923277" sldId="260"/>
        </pc:sldMkLst>
        <pc:spChg chg="mod">
          <ac:chgData name="prathmeshdalve@gmail.com" userId="80772ea7f75f8569" providerId="LiveId" clId="{D17B58DC-8804-4AE2-AF60-F7BD11A97697}" dt="2022-11-18T06:18:11.232" v="199" actId="14100"/>
          <ac:spMkLst>
            <pc:docMk/>
            <pc:sldMk cId="4266923277" sldId="260"/>
            <ac:spMk id="2" creationId="{CD196229-FEF1-FB57-E129-2AAF8B3CD273}"/>
          </ac:spMkLst>
        </pc:spChg>
        <pc:spChg chg="del">
          <ac:chgData name="prathmeshdalve@gmail.com" userId="80772ea7f75f8569" providerId="LiveId" clId="{D17B58DC-8804-4AE2-AF60-F7BD11A97697}" dt="2022-11-17T08:45:54.036" v="63" actId="931"/>
          <ac:spMkLst>
            <pc:docMk/>
            <pc:sldMk cId="4266923277" sldId="260"/>
            <ac:spMk id="3" creationId="{8CECC6E7-A824-A945-1E77-9498FE22DCE1}"/>
          </ac:spMkLst>
        </pc:spChg>
        <pc:picChg chg="add mod">
          <ac:chgData name="prathmeshdalve@gmail.com" userId="80772ea7f75f8569" providerId="LiveId" clId="{D17B58DC-8804-4AE2-AF60-F7BD11A97697}" dt="2022-11-18T06:18:28.776" v="202" actId="14100"/>
          <ac:picMkLst>
            <pc:docMk/>
            <pc:sldMk cId="4266923277" sldId="260"/>
            <ac:picMk id="5" creationId="{83F8B7C7-C0E8-9B32-56FC-0A8B9AF4D795}"/>
          </ac:picMkLst>
        </pc:picChg>
      </pc:sldChg>
      <pc:sldChg chg="addSp delSp modSp new del mod">
        <pc:chgData name="prathmeshdalve@gmail.com" userId="80772ea7f75f8569" providerId="LiveId" clId="{D17B58DC-8804-4AE2-AF60-F7BD11A97697}" dt="2022-11-18T06:20:33.776" v="204" actId="47"/>
        <pc:sldMkLst>
          <pc:docMk/>
          <pc:sldMk cId="481128288" sldId="261"/>
        </pc:sldMkLst>
        <pc:spChg chg="mod">
          <ac:chgData name="prathmeshdalve@gmail.com" userId="80772ea7f75f8569" providerId="LiveId" clId="{D17B58DC-8804-4AE2-AF60-F7BD11A97697}" dt="2022-11-17T08:49:24.116" v="151" actId="20577"/>
          <ac:spMkLst>
            <pc:docMk/>
            <pc:sldMk cId="481128288" sldId="261"/>
            <ac:spMk id="2" creationId="{6CDB4972-95E0-EBE1-C929-456865343C73}"/>
          </ac:spMkLst>
        </pc:spChg>
        <pc:spChg chg="del">
          <ac:chgData name="prathmeshdalve@gmail.com" userId="80772ea7f75f8569" providerId="LiveId" clId="{D17B58DC-8804-4AE2-AF60-F7BD11A97697}" dt="2022-11-17T08:49:14.224" v="137" actId="931"/>
          <ac:spMkLst>
            <pc:docMk/>
            <pc:sldMk cId="481128288" sldId="261"/>
            <ac:spMk id="3" creationId="{51283040-0C56-4EA3-3BFF-4F21B7EE4E12}"/>
          </ac:spMkLst>
        </pc:spChg>
        <pc:picChg chg="add mod">
          <ac:chgData name="prathmeshdalve@gmail.com" userId="80772ea7f75f8569" providerId="LiveId" clId="{D17B58DC-8804-4AE2-AF60-F7BD11A97697}" dt="2022-11-18T06:20:23.112" v="203" actId="14100"/>
          <ac:picMkLst>
            <pc:docMk/>
            <pc:sldMk cId="481128288" sldId="261"/>
            <ac:picMk id="5" creationId="{3C816D85-3DB5-1B91-5D73-FAAE1DE6E855}"/>
          </ac:picMkLst>
        </pc:picChg>
      </pc:sldChg>
      <pc:sldChg chg="new del">
        <pc:chgData name="prathmeshdalve@gmail.com" userId="80772ea7f75f8569" providerId="LiveId" clId="{D17B58DC-8804-4AE2-AF60-F7BD11A97697}" dt="2022-11-17T08:48:34.832" v="131" actId="2696"/>
        <pc:sldMkLst>
          <pc:docMk/>
          <pc:sldMk cId="1925625253" sldId="261"/>
        </pc:sldMkLst>
      </pc:sldChg>
      <pc:sldChg chg="addSp delSp modSp new del mod">
        <pc:chgData name="prathmeshdalve@gmail.com" userId="80772ea7f75f8569" providerId="LiveId" clId="{D17B58DC-8804-4AE2-AF60-F7BD11A97697}" dt="2022-11-17T08:48:13.028" v="125" actId="2696"/>
        <pc:sldMkLst>
          <pc:docMk/>
          <pc:sldMk cId="3515076878" sldId="261"/>
        </pc:sldMkLst>
        <pc:spChg chg="mod">
          <ac:chgData name="prathmeshdalve@gmail.com" userId="80772ea7f75f8569" providerId="LiveId" clId="{D17B58DC-8804-4AE2-AF60-F7BD11A97697}" dt="2022-11-17T08:47:39.316" v="120" actId="20577"/>
          <ac:spMkLst>
            <pc:docMk/>
            <pc:sldMk cId="3515076878" sldId="261"/>
            <ac:spMk id="2" creationId="{4C2CA429-2B3A-5CDC-B8B9-F8C030AA6BAE}"/>
          </ac:spMkLst>
        </pc:spChg>
        <pc:spChg chg="del">
          <ac:chgData name="prathmeshdalve@gmail.com" userId="80772ea7f75f8569" providerId="LiveId" clId="{D17B58DC-8804-4AE2-AF60-F7BD11A97697}" dt="2022-11-17T08:47:31.994" v="103" actId="931"/>
          <ac:spMkLst>
            <pc:docMk/>
            <pc:sldMk cId="3515076878" sldId="261"/>
            <ac:spMk id="3" creationId="{9936BD68-8EE0-D443-FDFF-622BAA3FE3CA}"/>
          </ac:spMkLst>
        </pc:spChg>
        <pc:picChg chg="add mod">
          <ac:chgData name="prathmeshdalve@gmail.com" userId="80772ea7f75f8569" providerId="LiveId" clId="{D17B58DC-8804-4AE2-AF60-F7BD11A97697}" dt="2022-11-17T08:48:00.030" v="124" actId="14100"/>
          <ac:picMkLst>
            <pc:docMk/>
            <pc:sldMk cId="3515076878" sldId="261"/>
            <ac:picMk id="5" creationId="{131B32D8-5E4B-7B9C-CB87-202E1A9CCE78}"/>
          </ac:picMkLst>
        </pc:picChg>
      </pc:sldChg>
      <pc:sldChg chg="new del">
        <pc:chgData name="prathmeshdalve@gmail.com" userId="80772ea7f75f8569" providerId="LiveId" clId="{D17B58DC-8804-4AE2-AF60-F7BD11A97697}" dt="2022-11-17T08:47:58.750" v="123" actId="680"/>
        <pc:sldMkLst>
          <pc:docMk/>
          <pc:sldMk cId="552242529" sldId="262"/>
        </pc:sldMkLst>
      </pc:sldChg>
      <pc:sldChg chg="addSp delSp modSp new mod">
        <pc:chgData name="prathmeshdalve@gmail.com" userId="80772ea7f75f8569" providerId="LiveId" clId="{D17B58DC-8804-4AE2-AF60-F7BD11A97697}" dt="2022-11-17T08:51:57.231" v="177" actId="14100"/>
        <pc:sldMkLst>
          <pc:docMk/>
          <pc:sldMk cId="1165721731" sldId="262"/>
        </pc:sldMkLst>
        <pc:spChg chg="mod">
          <ac:chgData name="prathmeshdalve@gmail.com" userId="80772ea7f75f8569" providerId="LiveId" clId="{D17B58DC-8804-4AE2-AF60-F7BD11A97697}" dt="2022-11-17T08:51:50.091" v="176" actId="255"/>
          <ac:spMkLst>
            <pc:docMk/>
            <pc:sldMk cId="1165721731" sldId="262"/>
            <ac:spMk id="2" creationId="{4D05F7AC-2AA5-092C-AC9F-72A3F3425B86}"/>
          </ac:spMkLst>
        </pc:spChg>
        <pc:spChg chg="del">
          <ac:chgData name="prathmeshdalve@gmail.com" userId="80772ea7f75f8569" providerId="LiveId" clId="{D17B58DC-8804-4AE2-AF60-F7BD11A97697}" dt="2022-11-17T08:51:01.844" v="160" actId="931"/>
          <ac:spMkLst>
            <pc:docMk/>
            <pc:sldMk cId="1165721731" sldId="262"/>
            <ac:spMk id="3" creationId="{74A94D12-810F-3472-06E1-05FEEF6CCBD8}"/>
          </ac:spMkLst>
        </pc:spChg>
        <pc:picChg chg="add mod">
          <ac:chgData name="prathmeshdalve@gmail.com" userId="80772ea7f75f8569" providerId="LiveId" clId="{D17B58DC-8804-4AE2-AF60-F7BD11A97697}" dt="2022-11-17T08:51:57.231" v="177" actId="14100"/>
          <ac:picMkLst>
            <pc:docMk/>
            <pc:sldMk cId="1165721731" sldId="262"/>
            <ac:picMk id="5" creationId="{89D90CB9-2220-82AE-8616-8C6317126E65}"/>
          </ac:picMkLst>
        </pc:picChg>
      </pc:sldChg>
      <pc:sldChg chg="add del">
        <pc:chgData name="prathmeshdalve@gmail.com" userId="80772ea7f75f8569" providerId="LiveId" clId="{D17B58DC-8804-4AE2-AF60-F7BD11A97697}" dt="2022-11-17T08:48:24.685" v="128"/>
        <pc:sldMkLst>
          <pc:docMk/>
          <pc:sldMk cId="1925496092" sldId="262"/>
        </pc:sldMkLst>
      </pc:sldChg>
      <pc:sldChg chg="add del">
        <pc:chgData name="prathmeshdalve@gmail.com" userId="80772ea7f75f8569" providerId="LiveId" clId="{D17B58DC-8804-4AE2-AF60-F7BD11A97697}" dt="2022-11-17T08:49:04.033" v="136"/>
        <pc:sldMkLst>
          <pc:docMk/>
          <pc:sldMk cId="2521282934" sldId="262"/>
        </pc:sldMkLst>
      </pc:sldChg>
      <pc:sldChg chg="new del">
        <pc:chgData name="prathmeshdalve@gmail.com" userId="80772ea7f75f8569" providerId="LiveId" clId="{D17B58DC-8804-4AE2-AF60-F7BD11A97697}" dt="2022-11-17T08:50:42.847" v="157" actId="2696"/>
        <pc:sldMkLst>
          <pc:docMk/>
          <pc:sldMk cId="2846458595" sldId="262"/>
        </pc:sldMkLst>
      </pc:sldChg>
      <pc:sldChg chg="add del">
        <pc:chgData name="prathmeshdalve@gmail.com" userId="80772ea7f75f8569" providerId="LiveId" clId="{D17B58DC-8804-4AE2-AF60-F7BD11A97697}" dt="2022-11-17T08:48:29.413" v="130"/>
        <pc:sldMkLst>
          <pc:docMk/>
          <pc:sldMk cId="3859604693" sldId="262"/>
        </pc:sldMkLst>
      </pc:sldChg>
      <pc:sldChg chg="modSp new mod">
        <pc:chgData name="prathmeshdalve@gmail.com" userId="80772ea7f75f8569" providerId="LiveId" clId="{D17B58DC-8804-4AE2-AF60-F7BD11A97697}" dt="2022-11-18T09:39:36.634" v="998" actId="20577"/>
        <pc:sldMkLst>
          <pc:docMk/>
          <pc:sldMk cId="178311203" sldId="263"/>
        </pc:sldMkLst>
        <pc:spChg chg="mod">
          <ac:chgData name="prathmeshdalve@gmail.com" userId="80772ea7f75f8569" providerId="LiveId" clId="{D17B58DC-8804-4AE2-AF60-F7BD11A97697}" dt="2022-11-17T08:53:33.326" v="197" actId="20577"/>
          <ac:spMkLst>
            <pc:docMk/>
            <pc:sldMk cId="178311203" sldId="263"/>
            <ac:spMk id="2" creationId="{784E02FC-429D-3551-897A-222F0535458C}"/>
          </ac:spMkLst>
        </pc:spChg>
        <pc:spChg chg="mod">
          <ac:chgData name="prathmeshdalve@gmail.com" userId="80772ea7f75f8569" providerId="LiveId" clId="{D17B58DC-8804-4AE2-AF60-F7BD11A97697}" dt="2022-11-18T09:39:36.634" v="998" actId="20577"/>
          <ac:spMkLst>
            <pc:docMk/>
            <pc:sldMk cId="178311203" sldId="263"/>
            <ac:spMk id="3" creationId="{02BFDEC8-DE5C-9F66-14C9-DD61595DF016}"/>
          </ac:spMkLst>
        </pc:spChg>
      </pc:sldChg>
      <pc:sldChg chg="modSp new mod">
        <pc:chgData name="prathmeshdalve@gmail.com" userId="80772ea7f75f8569" providerId="LiveId" clId="{D17B58DC-8804-4AE2-AF60-F7BD11A97697}" dt="2022-11-18T07:21:28.351" v="245" actId="20577"/>
        <pc:sldMkLst>
          <pc:docMk/>
          <pc:sldMk cId="734463945" sldId="264"/>
        </pc:sldMkLst>
        <pc:spChg chg="mod">
          <ac:chgData name="prathmeshdalve@gmail.com" userId="80772ea7f75f8569" providerId="LiveId" clId="{D17B58DC-8804-4AE2-AF60-F7BD11A97697}" dt="2022-11-18T07:21:28.351" v="245" actId="20577"/>
          <ac:spMkLst>
            <pc:docMk/>
            <pc:sldMk cId="734463945" sldId="264"/>
            <ac:spMk id="2" creationId="{10DFDE13-FB29-0E30-A210-2A46DD477527}"/>
          </ac:spMkLst>
        </pc:spChg>
        <pc:spChg chg="mod">
          <ac:chgData name="prathmeshdalve@gmail.com" userId="80772ea7f75f8569" providerId="LiveId" clId="{D17B58DC-8804-4AE2-AF60-F7BD11A97697}" dt="2022-11-18T07:21:02.459" v="221"/>
          <ac:spMkLst>
            <pc:docMk/>
            <pc:sldMk cId="734463945" sldId="264"/>
            <ac:spMk id="3" creationId="{3EB3F4B6-7E21-702D-15C6-2C122DA90E5D}"/>
          </ac:spMkLst>
        </pc:spChg>
      </pc:sldChg>
      <pc:sldChg chg="modSp new mod">
        <pc:chgData name="prathmeshdalve@gmail.com" userId="80772ea7f75f8569" providerId="LiveId" clId="{D17B58DC-8804-4AE2-AF60-F7BD11A97697}" dt="2022-11-18T07:30:17.908" v="761" actId="20577"/>
        <pc:sldMkLst>
          <pc:docMk/>
          <pc:sldMk cId="2298542641" sldId="265"/>
        </pc:sldMkLst>
        <pc:spChg chg="mod">
          <ac:chgData name="prathmeshdalve@gmail.com" userId="80772ea7f75f8569" providerId="LiveId" clId="{D17B58DC-8804-4AE2-AF60-F7BD11A97697}" dt="2022-11-18T07:30:17.908" v="761" actId="20577"/>
          <ac:spMkLst>
            <pc:docMk/>
            <pc:sldMk cId="2298542641" sldId="265"/>
            <ac:spMk id="2" creationId="{F6440A8A-32D9-83F1-7C76-93966D3397F5}"/>
          </ac:spMkLst>
        </pc:spChg>
        <pc:spChg chg="mod">
          <ac:chgData name="prathmeshdalve@gmail.com" userId="80772ea7f75f8569" providerId="LiveId" clId="{D17B58DC-8804-4AE2-AF60-F7BD11A97697}" dt="2022-11-18T07:30:06.660" v="744" actId="20577"/>
          <ac:spMkLst>
            <pc:docMk/>
            <pc:sldMk cId="2298542641" sldId="265"/>
            <ac:spMk id="3" creationId="{3183390E-10C9-6540-ABFE-739751DE2D3E}"/>
          </ac:spMkLst>
        </pc:spChg>
      </pc:sldChg>
      <pc:sldChg chg="modSp new mod">
        <pc:chgData name="prathmeshdalve@gmail.com" userId="80772ea7f75f8569" providerId="LiveId" clId="{D17B58DC-8804-4AE2-AF60-F7BD11A97697}" dt="2022-11-18T07:36:42.367" v="996" actId="20577"/>
        <pc:sldMkLst>
          <pc:docMk/>
          <pc:sldMk cId="2352313424" sldId="266"/>
        </pc:sldMkLst>
        <pc:spChg chg="mod">
          <ac:chgData name="prathmeshdalve@gmail.com" userId="80772ea7f75f8569" providerId="LiveId" clId="{D17B58DC-8804-4AE2-AF60-F7BD11A97697}" dt="2022-11-18T07:30:29.816" v="777" actId="20577"/>
          <ac:spMkLst>
            <pc:docMk/>
            <pc:sldMk cId="2352313424" sldId="266"/>
            <ac:spMk id="2" creationId="{80E25CE0-9972-B8C3-B315-535BA732E262}"/>
          </ac:spMkLst>
        </pc:spChg>
        <pc:spChg chg="mod">
          <ac:chgData name="prathmeshdalve@gmail.com" userId="80772ea7f75f8569" providerId="LiveId" clId="{D17B58DC-8804-4AE2-AF60-F7BD11A97697}" dt="2022-11-18T07:36:42.367" v="996" actId="20577"/>
          <ac:spMkLst>
            <pc:docMk/>
            <pc:sldMk cId="2352313424" sldId="266"/>
            <ac:spMk id="3" creationId="{1054E1CC-DBAB-472A-F8BA-AC26CA821B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E87-5990-8225-1DE3-367DAEEB7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6ACC8-721C-F19C-E1BE-D7B2DBB91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-  </a:t>
            </a:r>
            <a:r>
              <a:rPr lang="en-IN" dirty="0" err="1"/>
              <a:t>prathmesh</a:t>
            </a:r>
            <a:r>
              <a:rPr lang="en-IN" dirty="0"/>
              <a:t> </a:t>
            </a:r>
            <a:r>
              <a:rPr lang="en-IN" dirty="0" err="1"/>
              <a:t>dalve</a:t>
            </a:r>
            <a:endParaRPr lang="en-IN" dirty="0"/>
          </a:p>
          <a:p>
            <a:r>
              <a:rPr lang="en-IN" dirty="0"/>
              <a:t>      -  Dhiraj </a:t>
            </a:r>
            <a:r>
              <a:rPr lang="en-IN" dirty="0" err="1"/>
              <a:t>deore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36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5CE0-9972-B8C3-B315-535BA732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E1CC-DBAB-472A-F8BA-AC26CA82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Delete an image :- docker </a:t>
            </a:r>
            <a:r>
              <a:rPr lang="en-IN" dirty="0" err="1"/>
              <a:t>rmi</a:t>
            </a:r>
            <a:r>
              <a:rPr lang="en-IN" dirty="0"/>
              <a:t> IMAGE</a:t>
            </a:r>
          </a:p>
          <a:p>
            <a:r>
              <a:rPr lang="en-IN" dirty="0"/>
              <a:t>Delete all unused images :- docker images prune –a</a:t>
            </a:r>
          </a:p>
          <a:p>
            <a:r>
              <a:rPr lang="en-US" dirty="0"/>
              <a:t>Build an image from a </a:t>
            </a:r>
            <a:r>
              <a:rPr lang="en-US" dirty="0" err="1"/>
              <a:t>Dockerfile</a:t>
            </a:r>
            <a:r>
              <a:rPr lang="en-IN" dirty="0"/>
              <a:t>:- docker build –t </a:t>
            </a:r>
            <a:r>
              <a:rPr lang="en-IN" dirty="0" err="1"/>
              <a:t>myimage</a:t>
            </a:r>
            <a:r>
              <a:rPr lang="en-IN" dirty="0"/>
              <a:t> .</a:t>
            </a:r>
          </a:p>
          <a:p>
            <a:r>
              <a:rPr lang="en-IN" dirty="0"/>
              <a:t>To run an image :- docker run </a:t>
            </a:r>
            <a:r>
              <a:rPr lang="en-IN" dirty="0" err="1"/>
              <a:t>myimage</a:t>
            </a:r>
            <a:endParaRPr lang="en-IN" dirty="0"/>
          </a:p>
          <a:p>
            <a:r>
              <a:rPr lang="en-IN" dirty="0"/>
              <a:t>To delete container:- docker rm container</a:t>
            </a:r>
          </a:p>
          <a:p>
            <a:r>
              <a:rPr lang="en-IN" dirty="0"/>
              <a:t>To delete running container:- docker rm –f container</a:t>
            </a:r>
          </a:p>
        </p:txBody>
      </p:sp>
    </p:spTree>
    <p:extLst>
      <p:ext uri="{BB962C8B-B14F-4D97-AF65-F5344CB8AC3E}">
        <p14:creationId xmlns:p14="http://schemas.microsoft.com/office/powerpoint/2010/main" val="23523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804D-F497-537E-9238-DBCA5206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8290622" cy="495363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to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C1DB-F3A5-EDAB-0821-EA75EB5E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an open-source platform for building distributed software using “Containerization”, which packages applications together with their environments to make them more portable and easier to deploy.</a:t>
            </a:r>
          </a:p>
          <a:p>
            <a:r>
              <a:rPr lang="en-US" dirty="0"/>
              <a:t>Docker makes it easy to install and run software without needing to manually install and configure a ton of dependencies.</a:t>
            </a:r>
          </a:p>
          <a:p>
            <a:r>
              <a:rPr lang="en-US" dirty="0"/>
              <a:t>The software that hosts container is ‘Docker Engine’.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25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D06-8407-BA90-B1B2-726091AD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6A73-CDCC-6F99-433D-AC7320620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● Docker Image</a:t>
            </a:r>
          </a:p>
          <a:p>
            <a:pPr marL="0" indent="0">
              <a:buNone/>
            </a:pPr>
            <a:r>
              <a:rPr lang="en-US" dirty="0"/>
              <a:t>The basis of a docker container. Represents a full application.</a:t>
            </a:r>
          </a:p>
          <a:p>
            <a:pPr marL="0" indent="0">
              <a:buNone/>
            </a:pPr>
            <a:r>
              <a:rPr lang="en-US" dirty="0"/>
              <a:t>● Docker Container</a:t>
            </a:r>
          </a:p>
          <a:p>
            <a:pPr marL="0" indent="0">
              <a:buNone/>
            </a:pPr>
            <a:r>
              <a:rPr lang="en-US" dirty="0"/>
              <a:t>The standard unit in which the application service resides and executes.</a:t>
            </a:r>
          </a:p>
          <a:p>
            <a:pPr marL="0" indent="0">
              <a:buNone/>
            </a:pPr>
            <a:r>
              <a:rPr lang="en-US" dirty="0"/>
              <a:t>● Docker Engine</a:t>
            </a:r>
          </a:p>
          <a:p>
            <a:pPr marL="0" indent="0">
              <a:buNone/>
            </a:pPr>
            <a:r>
              <a:rPr lang="en-US" dirty="0"/>
              <a:t>Creates, ships and runs docker containers deployable on a physical or virtual, host locally, in a datacenter or cloud service provider.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52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6533-45C6-98D7-2D65-D27DBB4D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67973-C1E9-88B7-8158-90CE993D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732" y="152400"/>
            <a:ext cx="7868107" cy="5901081"/>
          </a:xfrm>
        </p:spPr>
      </p:pic>
    </p:spTree>
    <p:extLst>
      <p:ext uri="{BB962C8B-B14F-4D97-AF65-F5344CB8AC3E}">
        <p14:creationId xmlns:p14="http://schemas.microsoft.com/office/powerpoint/2010/main" val="399757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6229-FEF1-FB57-E129-2AAF8B3C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06" y="804520"/>
            <a:ext cx="9405348" cy="737410"/>
          </a:xfrm>
        </p:spPr>
        <p:txBody>
          <a:bodyPr/>
          <a:lstStyle/>
          <a:p>
            <a:r>
              <a:rPr lang="en-IN" dirty="0"/>
              <a:t>How container made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8B7C7-C0E8-9B32-56FC-0A8B9AF4D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446" y="1434416"/>
            <a:ext cx="8749554" cy="4619065"/>
          </a:xfrm>
        </p:spPr>
      </p:pic>
    </p:spTree>
    <p:extLst>
      <p:ext uri="{BB962C8B-B14F-4D97-AF65-F5344CB8AC3E}">
        <p14:creationId xmlns:p14="http://schemas.microsoft.com/office/powerpoint/2010/main" val="426692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F7AC-2AA5-092C-AC9F-72A3F342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870" y="804520"/>
            <a:ext cx="9243983" cy="587136"/>
          </a:xfrm>
        </p:spPr>
        <p:txBody>
          <a:bodyPr>
            <a:normAutofit/>
          </a:bodyPr>
          <a:lstStyle/>
          <a:p>
            <a:r>
              <a:rPr lang="en-IN" sz="1800" dirty="0"/>
              <a:t>Compose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90CB9-2220-82AE-8616-8C6317126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976" y="730312"/>
            <a:ext cx="8012285" cy="5323167"/>
          </a:xfrm>
        </p:spPr>
      </p:pic>
    </p:spTree>
    <p:extLst>
      <p:ext uri="{BB962C8B-B14F-4D97-AF65-F5344CB8AC3E}">
        <p14:creationId xmlns:p14="http://schemas.microsoft.com/office/powerpoint/2010/main" val="116572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02FC-429D-3551-897A-222F0535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DEC8-DE5C-9F66-14C9-DD61595D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● Docker Compose is a YAML file which contains details about the services, networks, and volumes for setting up the Docker application.</a:t>
            </a:r>
          </a:p>
          <a:p>
            <a:r>
              <a:rPr lang="en-US" dirty="0"/>
              <a:t>● We can use Docker Compose to create separate containers, host them and get them to communicate with each other.</a:t>
            </a:r>
          </a:p>
          <a:p>
            <a:r>
              <a:rPr lang="en-US" dirty="0"/>
              <a:t>● Each container will expose a port for communicating with other containers.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1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DE13-FB29-0E30-A210-2A46DD47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4B6-7E21-702D-15C6-2C122DA9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5732"/>
            <a:ext cx="9683253" cy="3936833"/>
          </a:xfrm>
        </p:spPr>
        <p:txBody>
          <a:bodyPr>
            <a:normAutofit/>
          </a:bodyPr>
          <a:lstStyle/>
          <a:p>
            <a:r>
              <a:rPr lang="en-US" sz="1800" dirty="0"/>
              <a:t>FROM: for a base image, the command must be on top of the docker</a:t>
            </a:r>
          </a:p>
          <a:p>
            <a:r>
              <a:rPr lang="en-US" sz="1800" dirty="0"/>
              <a:t>● RUN: To execute Command, it will create a layer in the image.</a:t>
            </a:r>
          </a:p>
          <a:p>
            <a:r>
              <a:rPr lang="en-US" sz="1800" dirty="0"/>
              <a:t>● MAINTAINER: Author/owner/description</a:t>
            </a:r>
          </a:p>
          <a:p>
            <a:r>
              <a:rPr lang="en-US" sz="1800" dirty="0"/>
              <a:t>● COPY: Copy files from the local system (docker VM) we need to provide a source, destination(We can't download file from the internet and any remote directory)</a:t>
            </a:r>
          </a:p>
          <a:p>
            <a:r>
              <a:rPr lang="en-US" sz="1800" dirty="0"/>
              <a:t>● ADD: Similar to copy but, it provides a feature to download files from the internet, also we extract files at the docker image side.</a:t>
            </a:r>
          </a:p>
          <a:p>
            <a:r>
              <a:rPr lang="en-US" sz="1800" dirty="0"/>
              <a:t>● WORKDIR: To set a working directory for a container.</a:t>
            </a:r>
          </a:p>
          <a:p>
            <a:r>
              <a:rPr lang="en-US" sz="1800" dirty="0"/>
              <a:t>● CMD: Execute commands but during container creation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3446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0A8A-32D9-83F1-7C76-93966D33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390E-10C9-6540-ABFE-739751DE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Show the version of your docker:-      docker –v</a:t>
            </a:r>
          </a:p>
          <a:p>
            <a:r>
              <a:rPr lang="en-IN" dirty="0"/>
              <a:t>Show the docker images:-  docker images</a:t>
            </a:r>
          </a:p>
          <a:p>
            <a:r>
              <a:rPr lang="en-IN" dirty="0"/>
              <a:t>Show the docker container:- docker </a:t>
            </a:r>
            <a:r>
              <a:rPr lang="en-IN" dirty="0" err="1"/>
              <a:t>ps</a:t>
            </a:r>
            <a:r>
              <a:rPr lang="en-IN" dirty="0"/>
              <a:t>/ docker </a:t>
            </a:r>
            <a:r>
              <a:rPr lang="en-IN" dirty="0" err="1"/>
              <a:t>ps</a:t>
            </a:r>
            <a:r>
              <a:rPr lang="en-IN" dirty="0"/>
              <a:t> –a</a:t>
            </a:r>
          </a:p>
          <a:p>
            <a:r>
              <a:rPr lang="en-IN" dirty="0"/>
              <a:t>To login:- docker login/logout</a:t>
            </a:r>
          </a:p>
          <a:p>
            <a:r>
              <a:rPr lang="en-IN" dirty="0"/>
              <a:t>To find an images :-  docker search image name</a:t>
            </a:r>
          </a:p>
          <a:p>
            <a:r>
              <a:rPr lang="en-IN" dirty="0"/>
              <a:t>To download an image:- docker pull image(tag)/from hub</a:t>
            </a:r>
          </a:p>
          <a:p>
            <a:r>
              <a:rPr lang="en-IN" dirty="0"/>
              <a:t>To upload image:- docker push  (repo)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5426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234</TotalTime>
  <Words>452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Docker</vt:lpstr>
      <vt:lpstr>Introduction to Docker</vt:lpstr>
      <vt:lpstr>Docker Components</vt:lpstr>
      <vt:lpstr>Dockerfile</vt:lpstr>
      <vt:lpstr>How container made</vt:lpstr>
      <vt:lpstr>Compose</vt:lpstr>
      <vt:lpstr>Docker Compose</vt:lpstr>
      <vt:lpstr>Dockerfile context</vt:lpstr>
      <vt:lpstr>Docker commands</vt:lpstr>
      <vt:lpstr>Docker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prathmeshdalve@gmail.com</dc:creator>
  <cp:lastModifiedBy>prathmeshdalve@gmail.com</cp:lastModifiedBy>
  <cp:revision>1</cp:revision>
  <dcterms:created xsi:type="dcterms:W3CDTF">2022-11-17T08:25:46Z</dcterms:created>
  <dcterms:modified xsi:type="dcterms:W3CDTF">2022-11-18T09:45:26Z</dcterms:modified>
</cp:coreProperties>
</file>