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Khupte" userId="6c1723ed7e00557a" providerId="LiveId" clId="{712964A7-C04C-4E23-BD47-3DC31C67BE51}"/>
    <pc:docChg chg="custSel addSld delSld modSld sldOrd">
      <pc:chgData name="Aniket Khupte" userId="6c1723ed7e00557a" providerId="LiveId" clId="{712964A7-C04C-4E23-BD47-3DC31C67BE51}" dt="2022-11-04T07:28:19.640" v="720" actId="113"/>
      <pc:docMkLst>
        <pc:docMk/>
      </pc:docMkLst>
      <pc:sldChg chg="del">
        <pc:chgData name="Aniket Khupte" userId="6c1723ed7e00557a" providerId="LiveId" clId="{712964A7-C04C-4E23-BD47-3DC31C67BE51}" dt="2022-11-04T06:47:01.331" v="424" actId="2696"/>
        <pc:sldMkLst>
          <pc:docMk/>
          <pc:sldMk cId="4001905104" sldId="256"/>
        </pc:sldMkLst>
      </pc:sldChg>
      <pc:sldChg chg="modSp del mod">
        <pc:chgData name="Aniket Khupte" userId="6c1723ed7e00557a" providerId="LiveId" clId="{712964A7-C04C-4E23-BD47-3DC31C67BE51}" dt="2022-11-04T06:48:13.755" v="440" actId="47"/>
        <pc:sldMkLst>
          <pc:docMk/>
          <pc:sldMk cId="2983368511" sldId="257"/>
        </pc:sldMkLst>
        <pc:spChg chg="mod">
          <ac:chgData name="Aniket Khupte" userId="6c1723ed7e00557a" providerId="LiveId" clId="{712964A7-C04C-4E23-BD47-3DC31C67BE51}" dt="2022-11-04T06:03:24.778" v="93" actId="108"/>
          <ac:spMkLst>
            <pc:docMk/>
            <pc:sldMk cId="2983368511" sldId="257"/>
            <ac:spMk id="3" creationId="{A83FE6AB-CC13-DCEF-07A9-CFB529C7836C}"/>
          </ac:spMkLst>
        </pc:spChg>
      </pc:sldChg>
      <pc:sldChg chg="modSp new mod ord">
        <pc:chgData name="Aniket Khupte" userId="6c1723ed7e00557a" providerId="LiveId" clId="{712964A7-C04C-4E23-BD47-3DC31C67BE51}" dt="2022-11-04T06:49:41.663" v="458" actId="108"/>
        <pc:sldMkLst>
          <pc:docMk/>
          <pc:sldMk cId="2459176856" sldId="258"/>
        </pc:sldMkLst>
        <pc:spChg chg="mod">
          <ac:chgData name="Aniket Khupte" userId="6c1723ed7e00557a" providerId="LiveId" clId="{712964A7-C04C-4E23-BD47-3DC31C67BE51}" dt="2022-11-04T06:06:46.849" v="131" actId="2711"/>
          <ac:spMkLst>
            <pc:docMk/>
            <pc:sldMk cId="2459176856" sldId="258"/>
            <ac:spMk id="2" creationId="{475265AC-87D4-09E0-117D-7BF73B7DE454}"/>
          </ac:spMkLst>
        </pc:spChg>
        <pc:spChg chg="mod">
          <ac:chgData name="Aniket Khupte" userId="6c1723ed7e00557a" providerId="LiveId" clId="{712964A7-C04C-4E23-BD47-3DC31C67BE51}" dt="2022-11-04T06:49:41.663" v="458" actId="108"/>
          <ac:spMkLst>
            <pc:docMk/>
            <pc:sldMk cId="2459176856" sldId="258"/>
            <ac:spMk id="3" creationId="{62493632-8062-4270-A19E-BB24CB8DAB0D}"/>
          </ac:spMkLst>
        </pc:spChg>
      </pc:sldChg>
      <pc:sldChg chg="addSp delSp modSp new mod">
        <pc:chgData name="Aniket Khupte" userId="6c1723ed7e00557a" providerId="LiveId" clId="{712964A7-C04C-4E23-BD47-3DC31C67BE51}" dt="2022-11-04T06:18:01.457" v="304" actId="20577"/>
        <pc:sldMkLst>
          <pc:docMk/>
          <pc:sldMk cId="1228909017" sldId="259"/>
        </pc:sldMkLst>
        <pc:spChg chg="mod">
          <ac:chgData name="Aniket Khupte" userId="6c1723ed7e00557a" providerId="LiveId" clId="{712964A7-C04C-4E23-BD47-3DC31C67BE51}" dt="2022-11-04T06:18:01.457" v="304" actId="20577"/>
          <ac:spMkLst>
            <pc:docMk/>
            <pc:sldMk cId="1228909017" sldId="259"/>
            <ac:spMk id="2" creationId="{20C526C0-7205-4BCB-588F-1724E0300D6F}"/>
          </ac:spMkLst>
        </pc:spChg>
        <pc:spChg chg="del">
          <ac:chgData name="Aniket Khupte" userId="6c1723ed7e00557a" providerId="LiveId" clId="{712964A7-C04C-4E23-BD47-3DC31C67BE51}" dt="2022-11-04T06:17:38.826" v="302" actId="22"/>
          <ac:spMkLst>
            <pc:docMk/>
            <pc:sldMk cId="1228909017" sldId="259"/>
            <ac:spMk id="3" creationId="{FFA2A749-9E5C-3172-FD34-EF965782ABD9}"/>
          </ac:spMkLst>
        </pc:spChg>
        <pc:picChg chg="add mod ord">
          <ac:chgData name="Aniket Khupte" userId="6c1723ed7e00557a" providerId="LiveId" clId="{712964A7-C04C-4E23-BD47-3DC31C67BE51}" dt="2022-11-04T06:17:38.826" v="302" actId="22"/>
          <ac:picMkLst>
            <pc:docMk/>
            <pc:sldMk cId="1228909017" sldId="259"/>
            <ac:picMk id="5" creationId="{C64C346F-069B-8502-1BD6-3654F66A2054}"/>
          </ac:picMkLst>
        </pc:picChg>
      </pc:sldChg>
      <pc:sldChg chg="modSp new mod">
        <pc:chgData name="Aniket Khupte" userId="6c1723ed7e00557a" providerId="LiveId" clId="{712964A7-C04C-4E23-BD47-3DC31C67BE51}" dt="2022-11-04T06:25:43.003" v="353" actId="20577"/>
        <pc:sldMkLst>
          <pc:docMk/>
          <pc:sldMk cId="1977165356" sldId="260"/>
        </pc:sldMkLst>
        <pc:spChg chg="mod">
          <ac:chgData name="Aniket Khupte" userId="6c1723ed7e00557a" providerId="LiveId" clId="{712964A7-C04C-4E23-BD47-3DC31C67BE51}" dt="2022-11-04T06:21:22.120" v="321" actId="20577"/>
          <ac:spMkLst>
            <pc:docMk/>
            <pc:sldMk cId="1977165356" sldId="260"/>
            <ac:spMk id="2" creationId="{F6B4DA23-4659-68F1-EFDF-806665CA2EAD}"/>
          </ac:spMkLst>
        </pc:spChg>
        <pc:spChg chg="mod">
          <ac:chgData name="Aniket Khupte" userId="6c1723ed7e00557a" providerId="LiveId" clId="{712964A7-C04C-4E23-BD47-3DC31C67BE51}" dt="2022-11-04T06:25:43.003" v="353" actId="20577"/>
          <ac:spMkLst>
            <pc:docMk/>
            <pc:sldMk cId="1977165356" sldId="260"/>
            <ac:spMk id="3" creationId="{D321D782-2703-DD2D-D5D5-D605E6EA2158}"/>
          </ac:spMkLst>
        </pc:spChg>
      </pc:sldChg>
      <pc:sldChg chg="modSp new mod">
        <pc:chgData name="Aniket Khupte" userId="6c1723ed7e00557a" providerId="LiveId" clId="{712964A7-C04C-4E23-BD47-3DC31C67BE51}" dt="2022-11-04T06:24:37.796" v="343" actId="14100"/>
        <pc:sldMkLst>
          <pc:docMk/>
          <pc:sldMk cId="1350213660" sldId="261"/>
        </pc:sldMkLst>
        <pc:spChg chg="mod">
          <ac:chgData name="Aniket Khupte" userId="6c1723ed7e00557a" providerId="LiveId" clId="{712964A7-C04C-4E23-BD47-3DC31C67BE51}" dt="2022-11-04T06:24:12.859" v="341" actId="113"/>
          <ac:spMkLst>
            <pc:docMk/>
            <pc:sldMk cId="1350213660" sldId="261"/>
            <ac:spMk id="2" creationId="{A57CD1DC-941A-3C61-AAB6-EECF3E58D12E}"/>
          </ac:spMkLst>
        </pc:spChg>
        <pc:spChg chg="mod">
          <ac:chgData name="Aniket Khupte" userId="6c1723ed7e00557a" providerId="LiveId" clId="{712964A7-C04C-4E23-BD47-3DC31C67BE51}" dt="2022-11-04T06:24:37.796" v="343" actId="14100"/>
          <ac:spMkLst>
            <pc:docMk/>
            <pc:sldMk cId="1350213660" sldId="261"/>
            <ac:spMk id="3" creationId="{D3259535-1E1A-9C41-023B-34E34A69FF7D}"/>
          </ac:spMkLst>
        </pc:spChg>
      </pc:sldChg>
      <pc:sldChg chg="modSp new mod">
        <pc:chgData name="Aniket Khupte" userId="6c1723ed7e00557a" providerId="LiveId" clId="{712964A7-C04C-4E23-BD47-3DC31C67BE51}" dt="2022-11-04T06:26:55.093" v="360" actId="14100"/>
        <pc:sldMkLst>
          <pc:docMk/>
          <pc:sldMk cId="1240650637" sldId="262"/>
        </pc:sldMkLst>
        <pc:spChg chg="mod">
          <ac:chgData name="Aniket Khupte" userId="6c1723ed7e00557a" providerId="LiveId" clId="{712964A7-C04C-4E23-BD47-3DC31C67BE51}" dt="2022-11-04T06:26:27.653" v="358" actId="113"/>
          <ac:spMkLst>
            <pc:docMk/>
            <pc:sldMk cId="1240650637" sldId="262"/>
            <ac:spMk id="2" creationId="{3988509A-4501-F4D9-6F24-5855DE908665}"/>
          </ac:spMkLst>
        </pc:spChg>
        <pc:spChg chg="mod">
          <ac:chgData name="Aniket Khupte" userId="6c1723ed7e00557a" providerId="LiveId" clId="{712964A7-C04C-4E23-BD47-3DC31C67BE51}" dt="2022-11-04T06:26:55.093" v="360" actId="14100"/>
          <ac:spMkLst>
            <pc:docMk/>
            <pc:sldMk cId="1240650637" sldId="262"/>
            <ac:spMk id="3" creationId="{6D266024-5F29-EEC7-EB35-F3AC0190EA47}"/>
          </ac:spMkLst>
        </pc:spChg>
      </pc:sldChg>
      <pc:sldChg chg="addSp delSp modSp new mod">
        <pc:chgData name="Aniket Khupte" userId="6c1723ed7e00557a" providerId="LiveId" clId="{712964A7-C04C-4E23-BD47-3DC31C67BE51}" dt="2022-11-04T06:38:48.539" v="366" actId="22"/>
        <pc:sldMkLst>
          <pc:docMk/>
          <pc:sldMk cId="1674778752" sldId="263"/>
        </pc:sldMkLst>
        <pc:spChg chg="mod">
          <ac:chgData name="Aniket Khupte" userId="6c1723ed7e00557a" providerId="LiveId" clId="{712964A7-C04C-4E23-BD47-3DC31C67BE51}" dt="2022-11-04T06:28:34.908" v="365" actId="113"/>
          <ac:spMkLst>
            <pc:docMk/>
            <pc:sldMk cId="1674778752" sldId="263"/>
            <ac:spMk id="2" creationId="{787C8443-65F0-66F6-98CB-8B8E31690E91}"/>
          </ac:spMkLst>
        </pc:spChg>
        <pc:spChg chg="del">
          <ac:chgData name="Aniket Khupte" userId="6c1723ed7e00557a" providerId="LiveId" clId="{712964A7-C04C-4E23-BD47-3DC31C67BE51}" dt="2022-11-04T06:38:48.539" v="366" actId="22"/>
          <ac:spMkLst>
            <pc:docMk/>
            <pc:sldMk cId="1674778752" sldId="263"/>
            <ac:spMk id="3" creationId="{E3551511-71CD-090E-968F-9C74E5323F4F}"/>
          </ac:spMkLst>
        </pc:spChg>
        <pc:picChg chg="add mod ord">
          <ac:chgData name="Aniket Khupte" userId="6c1723ed7e00557a" providerId="LiveId" clId="{712964A7-C04C-4E23-BD47-3DC31C67BE51}" dt="2022-11-04T06:38:48.539" v="366" actId="22"/>
          <ac:picMkLst>
            <pc:docMk/>
            <pc:sldMk cId="1674778752" sldId="263"/>
            <ac:picMk id="5" creationId="{60EBF85A-5F4B-C6E3-419F-9679E7842D03}"/>
          </ac:picMkLst>
        </pc:picChg>
      </pc:sldChg>
      <pc:sldChg chg="addSp delSp modSp new mod">
        <pc:chgData name="Aniket Khupte" userId="6c1723ed7e00557a" providerId="LiveId" clId="{712964A7-C04C-4E23-BD47-3DC31C67BE51}" dt="2022-11-04T06:42:32.076" v="379" actId="20577"/>
        <pc:sldMkLst>
          <pc:docMk/>
          <pc:sldMk cId="1770075667" sldId="264"/>
        </pc:sldMkLst>
        <pc:spChg chg="mod">
          <ac:chgData name="Aniket Khupte" userId="6c1723ed7e00557a" providerId="LiveId" clId="{712964A7-C04C-4E23-BD47-3DC31C67BE51}" dt="2022-11-04T06:42:32.076" v="379" actId="20577"/>
          <ac:spMkLst>
            <pc:docMk/>
            <pc:sldMk cId="1770075667" sldId="264"/>
            <ac:spMk id="2" creationId="{829445BB-1D4E-B5B7-800F-F3F920B8301E}"/>
          </ac:spMkLst>
        </pc:spChg>
        <pc:spChg chg="del">
          <ac:chgData name="Aniket Khupte" userId="6c1723ed7e00557a" providerId="LiveId" clId="{712964A7-C04C-4E23-BD47-3DC31C67BE51}" dt="2022-11-04T06:42:08.251" v="368" actId="22"/>
          <ac:spMkLst>
            <pc:docMk/>
            <pc:sldMk cId="1770075667" sldId="264"/>
            <ac:spMk id="3" creationId="{08FC3E51-6D7A-FA7E-1FEB-19E6F9CFD203}"/>
          </ac:spMkLst>
        </pc:spChg>
        <pc:picChg chg="add mod ord">
          <ac:chgData name="Aniket Khupte" userId="6c1723ed7e00557a" providerId="LiveId" clId="{712964A7-C04C-4E23-BD47-3DC31C67BE51}" dt="2022-11-04T06:42:08.251" v="368" actId="22"/>
          <ac:picMkLst>
            <pc:docMk/>
            <pc:sldMk cId="1770075667" sldId="264"/>
            <ac:picMk id="5" creationId="{53925D21-C891-8173-C7CA-08833632AC77}"/>
          </ac:picMkLst>
        </pc:picChg>
      </pc:sldChg>
      <pc:sldChg chg="addSp delSp modSp new mod">
        <pc:chgData name="Aniket Khupte" userId="6c1723ed7e00557a" providerId="LiveId" clId="{712964A7-C04C-4E23-BD47-3DC31C67BE51}" dt="2022-11-04T06:46:24.825" v="422" actId="22"/>
        <pc:sldMkLst>
          <pc:docMk/>
          <pc:sldMk cId="65765893" sldId="265"/>
        </pc:sldMkLst>
        <pc:spChg chg="mod">
          <ac:chgData name="Aniket Khupte" userId="6c1723ed7e00557a" providerId="LiveId" clId="{712964A7-C04C-4E23-BD47-3DC31C67BE51}" dt="2022-11-04T06:45:48.632" v="421" actId="113"/>
          <ac:spMkLst>
            <pc:docMk/>
            <pc:sldMk cId="65765893" sldId="265"/>
            <ac:spMk id="2" creationId="{820CD374-A3C0-305E-3DE9-F93AE58274B4}"/>
          </ac:spMkLst>
        </pc:spChg>
        <pc:spChg chg="del">
          <ac:chgData name="Aniket Khupte" userId="6c1723ed7e00557a" providerId="LiveId" clId="{712964A7-C04C-4E23-BD47-3DC31C67BE51}" dt="2022-11-04T06:46:24.825" v="422" actId="22"/>
          <ac:spMkLst>
            <pc:docMk/>
            <pc:sldMk cId="65765893" sldId="265"/>
            <ac:spMk id="3" creationId="{A61D3BDF-9F88-79E3-73B1-A128B7AE0622}"/>
          </ac:spMkLst>
        </pc:spChg>
        <pc:picChg chg="add mod ord">
          <ac:chgData name="Aniket Khupte" userId="6c1723ed7e00557a" providerId="LiveId" clId="{712964A7-C04C-4E23-BD47-3DC31C67BE51}" dt="2022-11-04T06:46:24.825" v="422" actId="22"/>
          <ac:picMkLst>
            <pc:docMk/>
            <pc:sldMk cId="65765893" sldId="265"/>
            <ac:picMk id="5" creationId="{4CAF7F2C-5086-922D-C7B1-202CA861F2E2}"/>
          </ac:picMkLst>
        </pc:picChg>
      </pc:sldChg>
      <pc:sldChg chg="addSp delSp modSp new mod">
        <pc:chgData name="Aniket Khupte" userId="6c1723ed7e00557a" providerId="LiveId" clId="{712964A7-C04C-4E23-BD47-3DC31C67BE51}" dt="2022-11-04T06:47:46.839" v="439" actId="22"/>
        <pc:sldMkLst>
          <pc:docMk/>
          <pc:sldMk cId="1677729115" sldId="266"/>
        </pc:sldMkLst>
        <pc:spChg chg="mod">
          <ac:chgData name="Aniket Khupte" userId="6c1723ed7e00557a" providerId="LiveId" clId="{712964A7-C04C-4E23-BD47-3DC31C67BE51}" dt="2022-11-04T06:47:21.350" v="438" actId="122"/>
          <ac:spMkLst>
            <pc:docMk/>
            <pc:sldMk cId="1677729115" sldId="266"/>
            <ac:spMk id="2" creationId="{FD55B723-FD6D-A341-343E-0AC198E1B441}"/>
          </ac:spMkLst>
        </pc:spChg>
        <pc:spChg chg="del">
          <ac:chgData name="Aniket Khupte" userId="6c1723ed7e00557a" providerId="LiveId" clId="{712964A7-C04C-4E23-BD47-3DC31C67BE51}" dt="2022-11-04T06:47:46.839" v="439" actId="22"/>
          <ac:spMkLst>
            <pc:docMk/>
            <pc:sldMk cId="1677729115" sldId="266"/>
            <ac:spMk id="3" creationId="{DA4D3FF4-927C-A4EC-AB74-8FDC00AAF3D0}"/>
          </ac:spMkLst>
        </pc:spChg>
        <pc:picChg chg="add mod ord">
          <ac:chgData name="Aniket Khupte" userId="6c1723ed7e00557a" providerId="LiveId" clId="{712964A7-C04C-4E23-BD47-3DC31C67BE51}" dt="2022-11-04T06:47:46.839" v="439" actId="22"/>
          <ac:picMkLst>
            <pc:docMk/>
            <pc:sldMk cId="1677729115" sldId="266"/>
            <ac:picMk id="5" creationId="{138D4F0D-4D91-167A-B996-8FAB0ED19678}"/>
          </ac:picMkLst>
        </pc:picChg>
      </pc:sldChg>
      <pc:sldChg chg="addSp delSp modSp new mod">
        <pc:chgData name="Aniket Khupte" userId="6c1723ed7e00557a" providerId="LiveId" clId="{712964A7-C04C-4E23-BD47-3DC31C67BE51}" dt="2022-11-04T06:56:40.363" v="489" actId="478"/>
        <pc:sldMkLst>
          <pc:docMk/>
          <pc:sldMk cId="947163771" sldId="267"/>
        </pc:sldMkLst>
        <pc:spChg chg="mod">
          <ac:chgData name="Aniket Khupte" userId="6c1723ed7e00557a" providerId="LiveId" clId="{712964A7-C04C-4E23-BD47-3DC31C67BE51}" dt="2022-11-04T06:50:54.116" v="463" actId="113"/>
          <ac:spMkLst>
            <pc:docMk/>
            <pc:sldMk cId="947163771" sldId="267"/>
            <ac:spMk id="2" creationId="{926A4B1D-650C-D72C-8B78-5EE3A4B0DBE9}"/>
          </ac:spMkLst>
        </pc:spChg>
        <pc:spChg chg="mod">
          <ac:chgData name="Aniket Khupte" userId="6c1723ed7e00557a" providerId="LiveId" clId="{712964A7-C04C-4E23-BD47-3DC31C67BE51}" dt="2022-11-04T06:53:48.635" v="472" actId="20577"/>
          <ac:spMkLst>
            <pc:docMk/>
            <pc:sldMk cId="947163771" sldId="267"/>
            <ac:spMk id="3" creationId="{D6EE872C-90A4-C35E-1A0D-62F7DB46513C}"/>
          </ac:spMkLst>
        </pc:spChg>
        <pc:picChg chg="add del mod">
          <ac:chgData name="Aniket Khupte" userId="6c1723ed7e00557a" providerId="LiveId" clId="{712964A7-C04C-4E23-BD47-3DC31C67BE51}" dt="2022-11-04T06:56:38.621" v="488" actId="478"/>
          <ac:picMkLst>
            <pc:docMk/>
            <pc:sldMk cId="947163771" sldId="267"/>
            <ac:picMk id="5" creationId="{70096E86-167A-D292-4930-B05C346303C9}"/>
          </ac:picMkLst>
        </pc:picChg>
        <pc:picChg chg="add del mod">
          <ac:chgData name="Aniket Khupte" userId="6c1723ed7e00557a" providerId="LiveId" clId="{712964A7-C04C-4E23-BD47-3DC31C67BE51}" dt="2022-11-04T06:56:40.363" v="489" actId="478"/>
          <ac:picMkLst>
            <pc:docMk/>
            <pc:sldMk cId="947163771" sldId="267"/>
            <ac:picMk id="7" creationId="{7D69CA46-A40A-E728-8A3A-5AA32B3493E6}"/>
          </ac:picMkLst>
        </pc:picChg>
      </pc:sldChg>
      <pc:sldChg chg="addSp modSp new mod">
        <pc:chgData name="Aniket Khupte" userId="6c1723ed7e00557a" providerId="LiveId" clId="{712964A7-C04C-4E23-BD47-3DC31C67BE51}" dt="2022-11-04T06:56:32.341" v="487" actId="1076"/>
        <pc:sldMkLst>
          <pc:docMk/>
          <pc:sldMk cId="4185386142" sldId="268"/>
        </pc:sldMkLst>
        <pc:picChg chg="add mod">
          <ac:chgData name="Aniket Khupte" userId="6c1723ed7e00557a" providerId="LiveId" clId="{712964A7-C04C-4E23-BD47-3DC31C67BE51}" dt="2022-11-04T06:56:21.298" v="485" actId="14100"/>
          <ac:picMkLst>
            <pc:docMk/>
            <pc:sldMk cId="4185386142" sldId="268"/>
            <ac:picMk id="2" creationId="{9C8B87BC-E0C5-5C4B-3E5B-70585ABBCF51}"/>
          </ac:picMkLst>
        </pc:picChg>
        <pc:picChg chg="add mod">
          <ac:chgData name="Aniket Khupte" userId="6c1723ed7e00557a" providerId="LiveId" clId="{712964A7-C04C-4E23-BD47-3DC31C67BE51}" dt="2022-11-04T06:56:32.341" v="487" actId="1076"/>
          <ac:picMkLst>
            <pc:docMk/>
            <pc:sldMk cId="4185386142" sldId="268"/>
            <ac:picMk id="3" creationId="{456B28DE-32DF-3833-C957-63FC62C06320}"/>
          </ac:picMkLst>
        </pc:picChg>
      </pc:sldChg>
      <pc:sldChg chg="new del">
        <pc:chgData name="Aniket Khupte" userId="6c1723ed7e00557a" providerId="LiveId" clId="{712964A7-C04C-4E23-BD47-3DC31C67BE51}" dt="2022-11-04T06:57:33.982" v="492" actId="47"/>
        <pc:sldMkLst>
          <pc:docMk/>
          <pc:sldMk cId="4149929404" sldId="269"/>
        </pc:sldMkLst>
      </pc:sldChg>
      <pc:sldChg chg="modSp new mod">
        <pc:chgData name="Aniket Khupte" userId="6c1723ed7e00557a" providerId="LiveId" clId="{712964A7-C04C-4E23-BD47-3DC31C67BE51}" dt="2022-11-04T07:01:32.283" v="583" actId="255"/>
        <pc:sldMkLst>
          <pc:docMk/>
          <pc:sldMk cId="1523087885" sldId="270"/>
        </pc:sldMkLst>
        <pc:spChg chg="mod">
          <ac:chgData name="Aniket Khupte" userId="6c1723ed7e00557a" providerId="LiveId" clId="{712964A7-C04C-4E23-BD47-3DC31C67BE51}" dt="2022-11-04T06:57:52.993" v="506" actId="20577"/>
          <ac:spMkLst>
            <pc:docMk/>
            <pc:sldMk cId="1523087885" sldId="270"/>
            <ac:spMk id="2" creationId="{59B66178-A0CE-0907-299D-E85AFF5955AA}"/>
          </ac:spMkLst>
        </pc:spChg>
        <pc:spChg chg="mod">
          <ac:chgData name="Aniket Khupte" userId="6c1723ed7e00557a" providerId="LiveId" clId="{712964A7-C04C-4E23-BD47-3DC31C67BE51}" dt="2022-11-04T07:01:32.283" v="583" actId="255"/>
          <ac:spMkLst>
            <pc:docMk/>
            <pc:sldMk cId="1523087885" sldId="270"/>
            <ac:spMk id="3" creationId="{01601CFD-448E-9672-ECB1-29D9E2F6FCDA}"/>
          </ac:spMkLst>
        </pc:spChg>
      </pc:sldChg>
      <pc:sldChg chg="addSp delSp modSp new mod">
        <pc:chgData name="Aniket Khupte" userId="6c1723ed7e00557a" providerId="LiveId" clId="{712964A7-C04C-4E23-BD47-3DC31C67BE51}" dt="2022-11-04T07:09:17.248" v="633" actId="22"/>
        <pc:sldMkLst>
          <pc:docMk/>
          <pc:sldMk cId="2855495463" sldId="271"/>
        </pc:sldMkLst>
        <pc:spChg chg="mod">
          <ac:chgData name="Aniket Khupte" userId="6c1723ed7e00557a" providerId="LiveId" clId="{712964A7-C04C-4E23-BD47-3DC31C67BE51}" dt="2022-11-04T07:02:37.076" v="632" actId="113"/>
          <ac:spMkLst>
            <pc:docMk/>
            <pc:sldMk cId="2855495463" sldId="271"/>
            <ac:spMk id="2" creationId="{7AC93664-6706-EA24-7B12-E94E641FC267}"/>
          </ac:spMkLst>
        </pc:spChg>
        <pc:spChg chg="del">
          <ac:chgData name="Aniket Khupte" userId="6c1723ed7e00557a" providerId="LiveId" clId="{712964A7-C04C-4E23-BD47-3DC31C67BE51}" dt="2022-11-04T07:09:17.248" v="633" actId="22"/>
          <ac:spMkLst>
            <pc:docMk/>
            <pc:sldMk cId="2855495463" sldId="271"/>
            <ac:spMk id="3" creationId="{098F1DB3-7F24-C77F-6603-063403FBC471}"/>
          </ac:spMkLst>
        </pc:spChg>
        <pc:picChg chg="add mod ord">
          <ac:chgData name="Aniket Khupte" userId="6c1723ed7e00557a" providerId="LiveId" clId="{712964A7-C04C-4E23-BD47-3DC31C67BE51}" dt="2022-11-04T07:09:17.248" v="633" actId="22"/>
          <ac:picMkLst>
            <pc:docMk/>
            <pc:sldMk cId="2855495463" sldId="271"/>
            <ac:picMk id="5" creationId="{ED79C2B0-3182-4280-AAA5-3E1D0B7B3135}"/>
          </ac:picMkLst>
        </pc:picChg>
      </pc:sldChg>
      <pc:sldChg chg="modSp new mod">
        <pc:chgData name="Aniket Khupte" userId="6c1723ed7e00557a" providerId="LiveId" clId="{712964A7-C04C-4E23-BD47-3DC31C67BE51}" dt="2022-11-04T07:22:28.590" v="681" actId="114"/>
        <pc:sldMkLst>
          <pc:docMk/>
          <pc:sldMk cId="1408134522" sldId="272"/>
        </pc:sldMkLst>
        <pc:spChg chg="mod">
          <ac:chgData name="Aniket Khupte" userId="6c1723ed7e00557a" providerId="LiveId" clId="{712964A7-C04C-4E23-BD47-3DC31C67BE51}" dt="2022-11-04T07:18:02.305" v="638" actId="113"/>
          <ac:spMkLst>
            <pc:docMk/>
            <pc:sldMk cId="1408134522" sldId="272"/>
            <ac:spMk id="2" creationId="{81259C0E-520A-9AB5-EDE0-6663A577E5A4}"/>
          </ac:spMkLst>
        </pc:spChg>
        <pc:spChg chg="mod">
          <ac:chgData name="Aniket Khupte" userId="6c1723ed7e00557a" providerId="LiveId" clId="{712964A7-C04C-4E23-BD47-3DC31C67BE51}" dt="2022-11-04T07:22:28.590" v="681" actId="114"/>
          <ac:spMkLst>
            <pc:docMk/>
            <pc:sldMk cId="1408134522" sldId="272"/>
            <ac:spMk id="3" creationId="{091E22DC-C286-DC11-50B5-82209B8981CD}"/>
          </ac:spMkLst>
        </pc:spChg>
      </pc:sldChg>
      <pc:sldChg chg="addSp delSp modSp new mod">
        <pc:chgData name="Aniket Khupte" userId="6c1723ed7e00557a" providerId="LiveId" clId="{712964A7-C04C-4E23-BD47-3DC31C67BE51}" dt="2022-11-04T07:28:19.640" v="720" actId="113"/>
        <pc:sldMkLst>
          <pc:docMk/>
          <pc:sldMk cId="1470291923" sldId="273"/>
        </pc:sldMkLst>
        <pc:spChg chg="mod">
          <ac:chgData name="Aniket Khupte" userId="6c1723ed7e00557a" providerId="LiveId" clId="{712964A7-C04C-4E23-BD47-3DC31C67BE51}" dt="2022-11-04T07:28:19.640" v="720" actId="113"/>
          <ac:spMkLst>
            <pc:docMk/>
            <pc:sldMk cId="1470291923" sldId="273"/>
            <ac:spMk id="2" creationId="{47F4028F-A1BE-C383-7C1E-38954475773B}"/>
          </ac:spMkLst>
        </pc:spChg>
        <pc:spChg chg="del">
          <ac:chgData name="Aniket Khupte" userId="6c1723ed7e00557a" providerId="LiveId" clId="{712964A7-C04C-4E23-BD47-3DC31C67BE51}" dt="2022-11-04T07:27:50.305" v="683" actId="22"/>
          <ac:spMkLst>
            <pc:docMk/>
            <pc:sldMk cId="1470291923" sldId="273"/>
            <ac:spMk id="3" creationId="{C9C022D1-2C66-B95A-1C8D-501238011A0A}"/>
          </ac:spMkLst>
        </pc:spChg>
        <pc:picChg chg="add mod ord">
          <ac:chgData name="Aniket Khupte" userId="6c1723ed7e00557a" providerId="LiveId" clId="{712964A7-C04C-4E23-BD47-3DC31C67BE51}" dt="2022-11-04T07:27:50.305" v="683" actId="22"/>
          <ac:picMkLst>
            <pc:docMk/>
            <pc:sldMk cId="1470291923" sldId="273"/>
            <ac:picMk id="5" creationId="{06754366-B5D6-BC83-AF3A-F12C5270C2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2247-3C5E-8C03-0A6F-031A4153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FBB1D-1671-66B3-51B1-E2279C960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49F4-90FF-D180-1A0D-98E41DE7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01EC-EF08-C8FF-4A8E-76968122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6988-016C-2335-7EFA-200E1B5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1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F81A-486F-6FFD-D5E7-28CD623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BC209-FBDD-109F-0FB1-19D98B31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A64B-FDAD-FB6A-80A0-5BD99F22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570E-6CE4-F281-F418-122FC889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97C-DD6E-DB47-C878-BCEA4DA0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4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DC44B-91C3-81FD-515A-8969B062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389CE-F830-CBB9-1AB9-57F4D162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3750-C2FD-BA22-F14D-0F12B0E7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489A-79DB-61EB-5FB1-0090907F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E6BE-A821-A45D-889A-8D57B99B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0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86DF-23F6-01E1-CECF-68567157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BABE-17D4-38F3-885A-67A0CAE6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0102-63A8-4B23-E26C-360DBE36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0F99-9EAC-A646-4C04-53708330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9371-CD0D-6BEA-715A-55634A4C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3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5F33-EDC2-A22A-CFC4-A780680C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65A5-F628-B969-E824-8A35A085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5CB1-4211-D45D-5BE7-1E7C30EF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0A59C-4441-8A07-62AD-FD6DBA1C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370E-88BC-7B07-5BB6-07C9D7A2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8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2D10-7875-6257-A22C-C5F544D9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8743-423D-1987-6E89-ECB6890C1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8ACD-FE68-2547-7B3A-88CF92828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6E1D1-EC95-657A-D28A-9BAEB24F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B30E-6576-C704-4D89-C69B98F6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56B85-3013-8F72-A577-41D3DC7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36BE-6AFF-AEA6-5945-438E4CD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1D18-8949-7DB6-09DC-70599925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B8E0E-2909-FBE6-D60C-AE0F3975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7EAA8-12FF-EE08-7A52-0D88D9AB1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E723D-2A92-9299-4FCF-1695953C6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CB724-60F3-1FA2-9B5B-C658B689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161EE-AE8E-3D84-82EE-49556CE4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42398-65C1-9C18-29BD-3A0BC7D8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0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94DD-F0C0-F606-0D35-985CDDBF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A424A-DB3C-D174-5B7C-493D55F6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11B3D-3EEF-41D8-C98E-EEC79DB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01194-B9BD-97AB-36CF-4BA2515A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76C64-1FFA-D7AE-5B8D-90696760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C670A-2A9B-7C26-EDC5-6AF1F170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BBE64-E264-D496-D7E8-3B70A761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38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BE7A-8878-F8D5-9D37-0BA37E4B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26D0-A62C-FA69-7AD7-80870DE1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ABF3C-32AA-B5D9-A83B-70CBCA25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B1997-BF3E-DD8A-3E2C-783F9886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97127-01CA-911D-1531-7AA2771F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D065-11F2-F9A5-9BDA-65C4E0C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4505-5FB4-2F48-2F52-6A8F7695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0BC20-CC87-5D85-029B-A319C163C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B68D0-27CF-9332-27EE-9CB4C6D1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C4863-92B3-810D-8B65-9B8A5832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94D1A-5E3C-ED4C-B029-1E6F406C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9AB03-466B-F70E-3C35-3B1BBCD1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4306B-543D-9301-DDF2-A3A1469E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64874-C597-F2F0-41B0-E34867A0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0F25-2455-B7F0-4665-F0F9FC5D4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FEC3-6745-4D41-9D81-79EFD36E158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9FA3-A00C-E5A7-F282-9EDDF2036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7FFD-62B6-A8C2-543E-7C6522DE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8B72-0667-43C6-8714-9CFCC52F6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upteaniket/Repo_Anike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upteaniket/Repo_Anike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B723-FD6D-A341-343E-0AC198E1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D4F0D-4D91-167A-B996-8FAB0ED19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503" y="1825625"/>
            <a:ext cx="4614993" cy="4351338"/>
          </a:xfrm>
        </p:spPr>
      </p:pic>
    </p:spTree>
    <p:extLst>
      <p:ext uri="{BB962C8B-B14F-4D97-AF65-F5344CB8AC3E}">
        <p14:creationId xmlns:p14="http://schemas.microsoft.com/office/powerpoint/2010/main" val="167772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4B1D-650C-D72C-8B78-5EE3A4B0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"Pull" the changes to your local machine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872C-90A4-C35E-1A0D-62F7DB46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Roboto-Bold"/>
              </a:rPr>
              <a:t>Pull </a:t>
            </a:r>
            <a:r>
              <a:rPr lang="en-US" sz="1800" b="0" i="0" u="none" strike="noStrike" baseline="0" dirty="0">
                <a:latin typeface="Roboto-Regular"/>
              </a:rPr>
              <a:t>- Download changes from remote repo to your local machine the opposite of push.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Roboto-Regular"/>
              </a:rPr>
              <a:t>	</a:t>
            </a:r>
            <a:r>
              <a:rPr lang="en-IN" sz="1800" b="0" i="1" u="none" strike="noStrike" baseline="0" dirty="0">
                <a:latin typeface="Roboto-Regular"/>
              </a:rPr>
              <a:t>$ git pull </a:t>
            </a:r>
            <a:r>
              <a:rPr lang="en-IN" sz="1800" b="0" i="1" u="none" strike="noStrike" baseline="0" dirty="0">
                <a:latin typeface="Roboto-Regular"/>
                <a:hlinkClick r:id="rId2"/>
              </a:rPr>
              <a:t>https://github.com/khupteaniket/Repo_Aniket.git</a:t>
            </a:r>
            <a:endParaRPr lang="en-IN" sz="1800" b="0" i="1" u="none" strike="noStrike" baseline="0" dirty="0">
              <a:latin typeface="Roboto-Regular"/>
            </a:endParaRPr>
          </a:p>
          <a:p>
            <a:pPr marL="0" indent="0" algn="l">
              <a:buNone/>
            </a:pPr>
            <a:endParaRPr lang="en-IN" sz="1800" i="1" dirty="0">
              <a:latin typeface="Roboto-Regular"/>
            </a:endParaRPr>
          </a:p>
          <a:p>
            <a:pPr marL="0" indent="0" algn="l">
              <a:buNone/>
            </a:pPr>
            <a:endParaRPr lang="en-IN" sz="1800" i="1" dirty="0">
              <a:latin typeface="Roboto-Regular"/>
            </a:endParaRPr>
          </a:p>
          <a:p>
            <a:pPr marL="0" indent="0" algn="l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94716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B87BC-E0C5-5C4B-3E5B-70585ABB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86" y="573206"/>
            <a:ext cx="8172427" cy="21122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B28DE-32DF-3833-C957-63FC62C0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42" y="3551722"/>
            <a:ext cx="9644514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8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6178-A0CE-0907-299D-E85AFF59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"branch", make a change, commit the change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1CFD-448E-9672-ECB1-29D9E2F6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5"/>
            <a:ext cx="10515600" cy="4155658"/>
          </a:xfrm>
        </p:spPr>
        <p:txBody>
          <a:bodyPr/>
          <a:lstStyle/>
          <a:p>
            <a:pPr algn="l"/>
            <a:r>
              <a:rPr lang="en-IN" b="1" i="0" u="none" strike="noStrike" baseline="0" dirty="0">
                <a:latin typeface="Roboto-Regular"/>
              </a:rPr>
              <a:t>To create a branch:</a:t>
            </a:r>
          </a:p>
          <a:p>
            <a:pPr marL="0" indent="0" algn="l">
              <a:buNone/>
            </a:pPr>
            <a:r>
              <a:rPr lang="en-IN" b="0" i="0" u="none" strike="noStrike" baseline="0" dirty="0">
                <a:latin typeface="Roboto-Regular"/>
              </a:rPr>
              <a:t>	</a:t>
            </a:r>
            <a:r>
              <a:rPr lang="en-IN" b="0" i="1" u="none" strike="noStrike" baseline="0" dirty="0">
                <a:latin typeface="Roboto-Regular"/>
              </a:rPr>
              <a:t>$ git branch “</a:t>
            </a:r>
            <a:r>
              <a:rPr lang="en-IN" b="0" i="1" u="none" strike="noStrike" baseline="0" dirty="0" err="1">
                <a:latin typeface="Roboto-Regular"/>
              </a:rPr>
              <a:t>NewBranch</a:t>
            </a:r>
            <a:r>
              <a:rPr lang="en-IN" b="0" i="1" u="none" strike="noStrike" baseline="0" dirty="0">
                <a:latin typeface="Roboto-Regular"/>
              </a:rPr>
              <a:t>”</a:t>
            </a:r>
          </a:p>
          <a:p>
            <a:pPr marL="0" indent="0" algn="l">
              <a:buNone/>
            </a:pPr>
            <a:endParaRPr lang="en-IN" i="1" dirty="0">
              <a:latin typeface="Roboto-Regular"/>
            </a:endParaRPr>
          </a:p>
          <a:p>
            <a:pPr algn="l"/>
            <a:r>
              <a:rPr lang="en-US" b="1" i="0" u="none" strike="noStrike" baseline="0" dirty="0">
                <a:latin typeface="Roboto-Regular"/>
              </a:rPr>
              <a:t>Checkout branch used to logout from the current branch to the required branch: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Roboto-Regular"/>
              </a:rPr>
              <a:t>	$</a:t>
            </a:r>
            <a:r>
              <a:rPr lang="en-US" b="0" i="1" u="none" strike="noStrike" baseline="0" dirty="0">
                <a:latin typeface="Roboto-Regular"/>
              </a:rPr>
              <a:t> git checkout “</a:t>
            </a:r>
            <a:r>
              <a:rPr lang="en-US" b="0" i="1" u="none" strike="noStrike" baseline="0" dirty="0" err="1">
                <a:latin typeface="Roboto-Regular"/>
              </a:rPr>
              <a:t>NewBranch</a:t>
            </a:r>
            <a:r>
              <a:rPr lang="en-US" b="0" i="1" u="none" strike="noStrike" baseline="0" dirty="0">
                <a:latin typeface="Roboto-Regular"/>
              </a:rPr>
              <a:t>”</a:t>
            </a:r>
          </a:p>
          <a:p>
            <a:pPr marL="0" indent="0" algn="l">
              <a:buNone/>
            </a:pPr>
            <a:endParaRPr lang="en-US" sz="1800" i="1" dirty="0">
              <a:latin typeface="Roboto-Regular"/>
            </a:endParaRPr>
          </a:p>
          <a:p>
            <a:pPr marL="0" indent="0" algn="l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2308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3664-6706-EA24-7B12-E94E641F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file in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NewBranch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Commit Changes: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9C2B0-3182-4280-AAA5-3E1D0B7B3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427" y="2140648"/>
            <a:ext cx="8649145" cy="3721291"/>
          </a:xfrm>
        </p:spPr>
      </p:pic>
    </p:spTree>
    <p:extLst>
      <p:ext uri="{BB962C8B-B14F-4D97-AF65-F5344CB8AC3E}">
        <p14:creationId xmlns:p14="http://schemas.microsoft.com/office/powerpoint/2010/main" val="285549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9C0E-520A-9AB5-EDE0-6663A577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"Merge" your branch to the main branch &amp; Resolve conflicts</a:t>
            </a:r>
            <a:r>
              <a:rPr lang="en-US" b="1" i="0" u="none" strike="noStrike" baseline="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22DC-C286-DC11-50B5-82209B89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685"/>
            <a:ext cx="10515600" cy="3934277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Roboto-Regular"/>
              </a:rPr>
              <a:t>There are two ways of squashing: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Roboto-Regular"/>
              </a:rPr>
              <a:t>	1. W</a:t>
            </a:r>
            <a:r>
              <a:rPr lang="en-US" sz="2400" b="1" i="0" u="none" strike="noStrike" baseline="0" dirty="0">
                <a:latin typeface="Roboto-Regular"/>
              </a:rPr>
              <a:t>hile merging the branch :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Roboto-Regular"/>
              </a:rPr>
              <a:t>		</a:t>
            </a:r>
            <a:r>
              <a:rPr lang="en-US" sz="2400" b="0" i="1" u="none" strike="noStrike" baseline="0" dirty="0">
                <a:latin typeface="Roboto-Regular"/>
              </a:rPr>
              <a:t>$ git merge –squash “</a:t>
            </a:r>
            <a:r>
              <a:rPr lang="en-US" sz="2400" b="0" i="1" u="none" strike="noStrike" baseline="0" dirty="0" err="1">
                <a:latin typeface="Roboto-Regular"/>
              </a:rPr>
              <a:t>NewBranch</a:t>
            </a:r>
            <a:r>
              <a:rPr lang="en-US" sz="2400" b="0" i="1" u="none" strike="noStrike" baseline="0" dirty="0">
                <a:latin typeface="Roboto-Regular"/>
              </a:rPr>
              <a:t>”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Roboto-Regular"/>
            </a:endParaRPr>
          </a:p>
          <a:p>
            <a:pPr marL="0" indent="0" algn="l">
              <a:buNone/>
            </a:pPr>
            <a:r>
              <a:rPr lang="en-IN" sz="2400" dirty="0">
                <a:latin typeface="Roboto-Regular"/>
              </a:rPr>
              <a:t>	</a:t>
            </a:r>
            <a:r>
              <a:rPr lang="en-IN" sz="2400" b="0" i="0" u="none" strike="noStrike" baseline="0" dirty="0">
                <a:latin typeface="Roboto-Regular"/>
              </a:rPr>
              <a:t>2. </a:t>
            </a:r>
            <a:r>
              <a:rPr lang="en-IN" sz="2400" b="1" i="0" u="none" strike="noStrike" baseline="0" dirty="0">
                <a:latin typeface="Roboto-Regular"/>
              </a:rPr>
              <a:t>Using git rebase: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Roboto-Regular"/>
              </a:rPr>
              <a:t>		$ git rebase -</a:t>
            </a:r>
            <a:r>
              <a:rPr lang="en-US" sz="2400" b="0" i="0" u="none" strike="noStrike" baseline="0" dirty="0" err="1">
                <a:latin typeface="Roboto-Regular"/>
              </a:rPr>
              <a:t>i</a:t>
            </a:r>
            <a:r>
              <a:rPr lang="en-US" sz="2400" b="0" i="0" u="none" strike="noStrike" baseline="0" dirty="0">
                <a:latin typeface="Roboto-Regular"/>
              </a:rPr>
              <a:t> HEAD ~3 (combines last 3 commits to 1)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813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028F-A1BE-C383-7C1E-3895447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“Merge” using GitHub: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54366-B5D6-BC83-AF3A-F12C5270C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799" y="1825625"/>
            <a:ext cx="7602401" cy="4351338"/>
          </a:xfrm>
        </p:spPr>
      </p:pic>
    </p:spTree>
    <p:extLst>
      <p:ext uri="{BB962C8B-B14F-4D97-AF65-F5344CB8AC3E}">
        <p14:creationId xmlns:p14="http://schemas.microsoft.com/office/powerpoint/2010/main" val="147029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5AC-87D4-09E0-117D-7BF73B7D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to connect Git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3632-8062-4270-A19E-BB24CB8D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baseline="0" dirty="0">
                <a:latin typeface="Roboto-Regular"/>
              </a:rPr>
              <a:t>To link </a:t>
            </a:r>
            <a:r>
              <a:rPr lang="en-US" b="1" i="0" u="none" strike="noStrike" baseline="0" dirty="0" err="1">
                <a:latin typeface="Roboto-Regular"/>
              </a:rPr>
              <a:t>Github</a:t>
            </a:r>
            <a:r>
              <a:rPr lang="en-US" b="1" i="0" u="none" strike="noStrike" baseline="0" dirty="0">
                <a:latin typeface="Roboto-Regular"/>
              </a:rPr>
              <a:t> to git:</a:t>
            </a:r>
          </a:p>
          <a:p>
            <a:pPr marL="0" indent="0">
              <a:buNone/>
            </a:pPr>
            <a:r>
              <a:rPr lang="en-US" dirty="0">
                <a:latin typeface="Roboto-Regular"/>
              </a:rPr>
              <a:t>1: By using username</a:t>
            </a:r>
            <a:endParaRPr lang="en-US" b="0" i="0" u="none" strike="noStrike" baseline="0" dirty="0">
              <a:latin typeface="Roboto-Regular"/>
            </a:endParaRPr>
          </a:p>
          <a:p>
            <a:pPr marL="0" indent="0">
              <a:buNone/>
            </a:pPr>
            <a:r>
              <a:rPr lang="en-US" dirty="0">
                <a:latin typeface="Roboto-Regular"/>
              </a:rPr>
              <a:t>	</a:t>
            </a:r>
            <a:r>
              <a:rPr lang="en-IN" sz="2400" b="0" i="1" u="none" strike="noStrike" baseline="0" dirty="0">
                <a:latin typeface="Roboto-Regular"/>
              </a:rPr>
              <a:t>$ git config --global user.name “</a:t>
            </a:r>
            <a:r>
              <a:rPr lang="en-IN" sz="2400" b="0" i="1" u="none" strike="noStrike" baseline="0" dirty="0" err="1">
                <a:latin typeface="Roboto-Regular"/>
              </a:rPr>
              <a:t>khupteaniket</a:t>
            </a:r>
            <a:r>
              <a:rPr lang="en-IN" sz="2400" b="0" i="1" u="none" strike="noStrike" baseline="0" dirty="0">
                <a:latin typeface="Roboto-Regular"/>
              </a:rPr>
              <a:t>“</a:t>
            </a:r>
          </a:p>
          <a:p>
            <a:pPr marL="0" indent="0">
              <a:buNone/>
            </a:pPr>
            <a:r>
              <a:rPr lang="en-IN" i="1" dirty="0">
                <a:latin typeface="Roboto-Regular"/>
              </a:rPr>
              <a:t>2: </a:t>
            </a:r>
            <a:r>
              <a:rPr lang="en-IN" dirty="0">
                <a:latin typeface="Roboto-Regular"/>
              </a:rPr>
              <a:t>By using email</a:t>
            </a:r>
          </a:p>
          <a:p>
            <a:pPr marL="0" indent="0">
              <a:buNone/>
            </a:pPr>
            <a:r>
              <a:rPr lang="en-IN" u="none" strike="noStrike" baseline="0" dirty="0">
                <a:latin typeface="Roboto-Regular"/>
              </a:rPr>
              <a:t>	</a:t>
            </a:r>
            <a:r>
              <a:rPr lang="en-IN" sz="2400" i="1" dirty="0">
                <a:latin typeface="Roboto-Regular"/>
              </a:rPr>
              <a:t>$ git config --global </a:t>
            </a:r>
            <a:r>
              <a:rPr lang="en-IN" sz="2400" i="1" dirty="0" err="1">
                <a:latin typeface="Roboto-Regular"/>
              </a:rPr>
              <a:t>user.email</a:t>
            </a:r>
            <a:r>
              <a:rPr lang="en-IN" sz="2400" i="1" dirty="0">
                <a:latin typeface="Roboto-Regular"/>
              </a:rPr>
              <a:t> “khupteaniket1996@gmail.com"</a:t>
            </a:r>
          </a:p>
          <a:p>
            <a:pPr marL="0" indent="0">
              <a:buNone/>
            </a:pPr>
            <a:endParaRPr lang="en-IN" sz="1800" i="1" dirty="0">
              <a:latin typeface="Roboto-Regular"/>
            </a:endParaRPr>
          </a:p>
          <a:p>
            <a:pPr marL="0" indent="0">
              <a:buNone/>
            </a:pPr>
            <a:endParaRPr lang="en-IN" sz="1800" i="1" dirty="0">
              <a:latin typeface="Roboto-Regular"/>
            </a:endParaRP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45917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26C0-7205-4BCB-588F-1724E030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"repository" (project) with a GitHub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C346F-069B-8502-1BD6-3654F66A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924" y="1825625"/>
            <a:ext cx="5604152" cy="4351338"/>
          </a:xfrm>
        </p:spPr>
      </p:pic>
    </p:spTree>
    <p:extLst>
      <p:ext uri="{BB962C8B-B14F-4D97-AF65-F5344CB8AC3E}">
        <p14:creationId xmlns:p14="http://schemas.microsoft.com/office/powerpoint/2010/main" val="12289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DA23-4659-68F1-EFDF-806665CA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repository to your local machine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D782-2703-DD2D-D5D5-D605E6EA2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179"/>
            <a:ext cx="10515600" cy="4203784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baseline="0" dirty="0">
                <a:latin typeface="Roboto-Bold"/>
              </a:rPr>
              <a:t>Clone </a:t>
            </a:r>
            <a:r>
              <a:rPr lang="en-US" b="0" i="0" u="none" strike="noStrike" baseline="0" dirty="0">
                <a:latin typeface="Roboto-Regular"/>
              </a:rPr>
              <a:t>- Brings a repository that is hosted somewhere like in </a:t>
            </a:r>
            <a:r>
              <a:rPr lang="en-US" b="0" i="0" u="none" strike="noStrike" baseline="0" dirty="0" err="1">
                <a:latin typeface="Roboto-Regular"/>
              </a:rPr>
              <a:t>Github</a:t>
            </a:r>
            <a:r>
              <a:rPr lang="en-US" b="0" i="0" u="none" strike="noStrike" baseline="0" dirty="0">
                <a:latin typeface="Roboto-Regular"/>
              </a:rPr>
              <a:t> into a folder on your local  </a:t>
            </a:r>
            <a:r>
              <a:rPr lang="en-IN" b="0" i="0" u="none" strike="noStrike" baseline="0" dirty="0">
                <a:latin typeface="Roboto-Regular"/>
              </a:rPr>
              <a:t>machine.</a:t>
            </a:r>
          </a:p>
          <a:p>
            <a:pPr marL="0" indent="0">
              <a:buNone/>
            </a:pPr>
            <a:r>
              <a:rPr lang="en-IN" dirty="0">
                <a:latin typeface="Roboto-Regular"/>
              </a:rPr>
              <a:t>	</a:t>
            </a:r>
          </a:p>
          <a:p>
            <a:pPr marL="0" indent="0">
              <a:buNone/>
            </a:pPr>
            <a:r>
              <a:rPr lang="en-IN" i="1" dirty="0">
                <a:latin typeface="Roboto-Regular"/>
              </a:rPr>
              <a:t>	$ git clone </a:t>
            </a:r>
            <a:r>
              <a:rPr lang="en-IN" i="1" dirty="0">
                <a:latin typeface="Roboto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https://github.com/khupteaniket/Repo_Aniket.git</a:t>
            </a:r>
            <a:endParaRPr lang="en-IN" i="1" dirty="0">
              <a:latin typeface="Roboto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16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D1DC-941A-3C61-AAB6-EECF3E5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file to your local repo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"commit" the changes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9535-1E1A-9C41-023B-34E34A69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939"/>
            <a:ext cx="10515600" cy="3838024"/>
          </a:xfrm>
        </p:spPr>
        <p:txBody>
          <a:bodyPr/>
          <a:lstStyle/>
          <a:p>
            <a:r>
              <a:rPr lang="en-US" sz="2800" b="1" i="0" u="none" strike="noStrike" baseline="0" dirty="0">
                <a:latin typeface="Roboto-Bold"/>
              </a:rPr>
              <a:t>Add </a:t>
            </a:r>
            <a:r>
              <a:rPr lang="en-US" sz="2800" b="0" i="0" u="none" strike="noStrike" baseline="0" dirty="0">
                <a:latin typeface="Roboto-Regular"/>
              </a:rPr>
              <a:t>- Track your files and changes in git.</a:t>
            </a:r>
          </a:p>
          <a:p>
            <a:pPr marL="0" indent="0">
              <a:buNone/>
            </a:pPr>
            <a:r>
              <a:rPr lang="en-US" sz="2800" dirty="0">
                <a:latin typeface="Roboto-Regular"/>
              </a:rPr>
              <a:t>	$ </a:t>
            </a:r>
            <a:r>
              <a:rPr lang="en-US" sz="2800" i="1" dirty="0">
                <a:latin typeface="Roboto-Regular"/>
              </a:rPr>
              <a:t>git add .</a:t>
            </a:r>
          </a:p>
          <a:p>
            <a:pPr marL="0" indent="0">
              <a:buNone/>
            </a:pPr>
            <a:endParaRPr lang="en-US" sz="2800" i="1" dirty="0">
              <a:latin typeface="Roboto-Regular"/>
            </a:endParaRPr>
          </a:p>
          <a:p>
            <a:r>
              <a:rPr lang="en-US" sz="2800" b="1" i="0" u="none" strike="noStrike" baseline="0" dirty="0">
                <a:latin typeface="Roboto-Bold"/>
              </a:rPr>
              <a:t>Commit </a:t>
            </a:r>
            <a:r>
              <a:rPr lang="en-US" sz="2800" b="0" i="0" u="none" strike="noStrike" baseline="0" dirty="0">
                <a:latin typeface="Roboto-Regular"/>
              </a:rPr>
              <a:t>- Save your files in Git.</a:t>
            </a:r>
          </a:p>
          <a:p>
            <a:pPr marL="0" indent="0">
              <a:buNone/>
            </a:pPr>
            <a:r>
              <a:rPr lang="en-US" sz="2800" dirty="0">
                <a:latin typeface="Roboto-Regular"/>
              </a:rPr>
              <a:t>	</a:t>
            </a:r>
            <a:r>
              <a:rPr lang="en-US" sz="2800" i="1" dirty="0">
                <a:latin typeface="Roboto-Regular"/>
              </a:rPr>
              <a:t>$ </a:t>
            </a:r>
            <a:r>
              <a:rPr lang="en-US" sz="2800" b="0" i="1" u="none" strike="noStrike" baseline="0" dirty="0">
                <a:latin typeface="Roboto-Regular"/>
              </a:rPr>
              <a:t>git commit -m “1</a:t>
            </a:r>
            <a:r>
              <a:rPr lang="en-US" sz="2800" b="0" i="1" u="none" strike="noStrike" baseline="30000" dirty="0">
                <a:latin typeface="Roboto-Regular"/>
              </a:rPr>
              <a:t>st</a:t>
            </a:r>
            <a:r>
              <a:rPr lang="en-US" sz="2800" b="0" i="1" u="none" strike="noStrike" baseline="0" dirty="0">
                <a:latin typeface="Roboto-Regular"/>
              </a:rPr>
              <a:t> Commit”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21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509A-4501-F4D9-6F24-5855DE90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"Push" your changes to your main branch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6024-5F29-EEC7-EB35-F3AC0190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939"/>
            <a:ext cx="10515600" cy="3838024"/>
          </a:xfrm>
        </p:spPr>
        <p:txBody>
          <a:bodyPr/>
          <a:lstStyle/>
          <a:p>
            <a:r>
              <a:rPr lang="en-US" sz="2800" b="1" i="0" u="none" strike="noStrike" baseline="0" dirty="0">
                <a:latin typeface="Roboto-Bold"/>
              </a:rPr>
              <a:t>Push </a:t>
            </a:r>
            <a:r>
              <a:rPr lang="en-US" sz="2800" b="0" i="0" u="none" strike="noStrike" baseline="0" dirty="0">
                <a:latin typeface="Roboto-Regular"/>
              </a:rPr>
              <a:t>- Upload Git commits to a remote repository like </a:t>
            </a:r>
            <a:r>
              <a:rPr lang="en-US" sz="2800" b="0" i="0" u="none" strike="noStrike" baseline="0" dirty="0" err="1">
                <a:latin typeface="Roboto-Regular"/>
              </a:rPr>
              <a:t>Github</a:t>
            </a:r>
            <a:r>
              <a:rPr lang="en-US" sz="2800" b="0" i="0" u="none" strike="noStrike" baseline="0" dirty="0">
                <a:latin typeface="Roboto-Regular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Roboto-Regular"/>
              </a:rPr>
              <a:t>	</a:t>
            </a:r>
            <a:r>
              <a:rPr lang="en-US" sz="2800" i="1" dirty="0">
                <a:latin typeface="Roboto-Regular"/>
              </a:rPr>
              <a:t>$ git push -u origin 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65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443-65F0-66F6-98CB-8B8E3169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change to your file with a git hosting tool and commit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BF85A-5F4B-C6E3-419F-9679E7842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267" y="1825625"/>
            <a:ext cx="9537465" cy="4351338"/>
          </a:xfrm>
        </p:spPr>
      </p:pic>
    </p:spTree>
    <p:extLst>
      <p:ext uri="{BB962C8B-B14F-4D97-AF65-F5344CB8AC3E}">
        <p14:creationId xmlns:p14="http://schemas.microsoft.com/office/powerpoint/2010/main" val="167477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45BB-1D4E-B5B7-800F-F3F920B8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25D21-C891-8173-C7CA-08833632A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64" y="1825625"/>
            <a:ext cx="9702672" cy="4351338"/>
          </a:xfrm>
        </p:spPr>
      </p:pic>
    </p:spTree>
    <p:extLst>
      <p:ext uri="{BB962C8B-B14F-4D97-AF65-F5344CB8AC3E}">
        <p14:creationId xmlns:p14="http://schemas.microsoft.com/office/powerpoint/2010/main" val="177007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374-A3C0-305E-3DE9-F93AE582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Commit Histories: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F7F2C-5086-922D-C7B1-202CA861F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6786"/>
            <a:ext cx="10515600" cy="3549015"/>
          </a:xfrm>
        </p:spPr>
      </p:pic>
    </p:spTree>
    <p:extLst>
      <p:ext uri="{BB962C8B-B14F-4D97-AF65-F5344CB8AC3E}">
        <p14:creationId xmlns:p14="http://schemas.microsoft.com/office/powerpoint/2010/main" val="6576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366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Roboto-Bold</vt:lpstr>
      <vt:lpstr>Roboto-Regular</vt:lpstr>
      <vt:lpstr>Times New Roman</vt:lpstr>
      <vt:lpstr>Office Theme</vt:lpstr>
      <vt:lpstr>GitHub Demo</vt:lpstr>
      <vt:lpstr>Commands to connect Git to GitHub</vt:lpstr>
      <vt:lpstr>Create a "repository" (project) with a GitHub</vt:lpstr>
      <vt:lpstr>Clone the repository to your local machine</vt:lpstr>
      <vt:lpstr>Add a file to your local repo and "commit" the changes</vt:lpstr>
      <vt:lpstr>"Push" your changes to your main branch</vt:lpstr>
      <vt:lpstr>Make a change to your file with a git hosting tool and commit</vt:lpstr>
      <vt:lpstr>Continue:</vt:lpstr>
      <vt:lpstr>All Commit Histories:</vt:lpstr>
      <vt:lpstr>"Pull" the changes to your local machine</vt:lpstr>
      <vt:lpstr>PowerPoint Presentation</vt:lpstr>
      <vt:lpstr>Create a "branch", make a change, commit the change</vt:lpstr>
      <vt:lpstr>Edit file in NewBranch and Commit Changes:</vt:lpstr>
      <vt:lpstr>"Merge" your branch to the main branch &amp; Resolve conflicts.</vt:lpstr>
      <vt:lpstr>“Merge” using GitHub: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Khupte</dc:creator>
  <cp:lastModifiedBy>Aniket Khupte</cp:lastModifiedBy>
  <cp:revision>1</cp:revision>
  <dcterms:created xsi:type="dcterms:W3CDTF">2022-11-04T05:54:19Z</dcterms:created>
  <dcterms:modified xsi:type="dcterms:W3CDTF">2022-11-04T07:28:22Z</dcterms:modified>
</cp:coreProperties>
</file>