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64" r:id="rId5"/>
    <p:sldId id="265" r:id="rId6"/>
    <p:sldId id="267" r:id="rId7"/>
    <p:sldId id="268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3DF51E46-4BA0-4238-89F6-A1F546E4A816}" type="datetimeFigureOut">
              <a:rPr lang="en-US" smtClean="0"/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8FD9DF11-4880-4CF8-8066-2B966157AB88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1E46-4BA0-4238-89F6-A1F546E4A81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DF11-4880-4CF8-8066-2B966157AB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3DF51E46-4BA0-4238-89F6-A1F546E4A81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D9DF11-4880-4CF8-8066-2B966157AB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1E46-4BA0-4238-89F6-A1F546E4A81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DF11-4880-4CF8-8066-2B966157AB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F51E46-4BA0-4238-89F6-A1F546E4A81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8FD9DF11-4880-4CF8-8066-2B966157AB88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1E46-4BA0-4238-89F6-A1F546E4A81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DF11-4880-4CF8-8066-2B966157AB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1E46-4BA0-4238-89F6-A1F546E4A81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DF11-4880-4CF8-8066-2B966157AB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1E46-4BA0-4238-89F6-A1F546E4A81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DF11-4880-4CF8-8066-2B966157AB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F51E46-4BA0-4238-89F6-A1F546E4A81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DF11-4880-4CF8-8066-2B966157AB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1E46-4BA0-4238-89F6-A1F546E4A81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DF11-4880-4CF8-8066-2B966157AB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defRPr/>
            </a:pPr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1E46-4BA0-4238-89F6-A1F546E4A81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DF11-4880-4CF8-8066-2B966157AB88}" type="slidenum">
              <a:rPr lang="en-US" smtClean="0"/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3DF51E46-4BA0-4238-89F6-A1F546E4A81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8FD9DF11-4880-4CF8-8066-2B966157AB8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 panose="05020102010507070707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335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 panose="05020102010507070707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825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 panose="05000000000000000000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 panose="05020102010507070707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 panose="05000000000000000000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930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 panose="05020102010507070707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225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 panose="05020102010507070707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215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anose="05000000000000000000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420862" y="1600201"/>
            <a:ext cx="43022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2280790"/>
            <a:ext cx="7239000" cy="3504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02130" y="2002314"/>
            <a:ext cx="4549140" cy="406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747476" y="1600201"/>
            <a:ext cx="564904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790700"/>
            <a:ext cx="7239000" cy="44837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57705" y="2980690"/>
            <a:ext cx="4236720" cy="2103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2262505"/>
            <a:ext cx="7239000" cy="3540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5215" y="1925320"/>
            <a:ext cx="5981700" cy="42138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2483485"/>
            <a:ext cx="7239000" cy="30981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1040" y="1682274"/>
            <a:ext cx="6751320" cy="470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2279481"/>
            <a:ext cx="7239000" cy="350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07900" y="1609725"/>
            <a:ext cx="4537599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4</Words>
  <Application>WPS Presentation</Application>
  <PresentationFormat>On-screen Show (4:3)</PresentationFormat>
  <Paragraphs>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Wingdings 2</vt:lpstr>
      <vt:lpstr>Wingdings</vt:lpstr>
      <vt:lpstr>Trebuchet MS</vt:lpstr>
      <vt:lpstr>Microsoft YaHei</vt:lpstr>
      <vt:lpstr>Arial Unicode MS</vt:lpstr>
      <vt:lpstr>Calibri</vt:lpstr>
      <vt:lpstr>Opulent</vt:lpstr>
      <vt:lpstr>GIT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</dc:title>
  <dc:creator>Windows User</dc:creator>
  <cp:lastModifiedBy>DELL</cp:lastModifiedBy>
  <cp:revision>4</cp:revision>
  <dcterms:created xsi:type="dcterms:W3CDTF">2023-01-04T04:11:00Z</dcterms:created>
  <dcterms:modified xsi:type="dcterms:W3CDTF">2023-01-04T09:04:13Z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9FCA466328B945D0B671E477504E2A81</vt:lpwstr>
  </property>
  <property fmtid="{D5CDD505-2E9C-101B-9397-08002B2CF9AE}" pid="3" name="KSOProductBuildVer">
    <vt:lpwstr>1033-11.2.0.11440</vt:lpwstr>
  </property>
</Properties>
</file>