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latin typeface="Times New Roman" pitchFamily="18" charset="0"/>
                <a:cs typeface="Times New Roman" pitchFamily="18" charset="0"/>
              </a:rPr>
              <a:t>M.KUMARASAMY COLLEGE OF ENGINEERING</a:t>
            </a:r>
            <a:endParaRPr lang="en-IN" b="1" dirty="0">
              <a:latin typeface="Times New Roman" pitchFamily="18" charset="0"/>
              <a:cs typeface="Times New Roman" pitchFamily="18" charset="0"/>
            </a:endParaRPr>
          </a:p>
        </p:txBody>
      </p:sp>
      <p:pic>
        <p:nvPicPr>
          <p:cNvPr id="4" name="Picture 3" descr="E:\dhanush\logo.jpg"/>
          <p:cNvPicPr/>
          <p:nvPr/>
        </p:nvPicPr>
        <p:blipFill>
          <a:blip r:embed="rId2"/>
          <a:srcRect/>
          <a:stretch>
            <a:fillRect/>
          </a:stretch>
        </p:blipFill>
        <p:spPr bwMode="auto">
          <a:xfrm>
            <a:off x="2590800" y="1981200"/>
            <a:ext cx="3886200" cy="31242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p:txBody>
          <a:bodyPr>
            <a:normAutofit/>
          </a:bodyPr>
          <a:lstStyle/>
          <a:p>
            <a:pPr>
              <a:lnSpc>
                <a:spcPct val="150000"/>
              </a:lnSpc>
            </a:pPr>
            <a:r>
              <a:rPr lang="en-IN" sz="2400" dirty="0" smtClean="0">
                <a:latin typeface="Times New Roman" pitchFamily="18" charset="0"/>
                <a:cs typeface="Times New Roman" pitchFamily="18" charset="0"/>
              </a:rPr>
              <a:t>11)   When user clicks on Back option of the menu, the state of menu should return on to the main loading screen. Application should be able to exit successfully when user clicks on exit from the phone.</a:t>
            </a:r>
          </a:p>
          <a:p>
            <a:pPr>
              <a:lnSpc>
                <a:spcPct val="150000"/>
              </a:lnSpc>
            </a:pPr>
            <a:r>
              <a:rPr lang="en-IN" sz="2400" dirty="0" smtClean="0">
                <a:latin typeface="Times New Roman" pitchFamily="18" charset="0"/>
                <a:cs typeface="Times New Roman" pitchFamily="18" charset="0"/>
              </a:rPr>
              <a:t>12)  Application should be support in every company’s phone in which android OS with v2.1 or greater is installed.</a:t>
            </a:r>
          </a:p>
          <a:p>
            <a:pPr>
              <a:lnSpc>
                <a:spcPct val="150000"/>
              </a:lnSpc>
            </a:pPr>
            <a:endParaRPr lang="en-IN" sz="2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Requirements to Run this Android Application:</a:t>
            </a:r>
            <a:br>
              <a:rPr lang="en-IN" b="1" dirty="0" smtClean="0"/>
            </a:br>
            <a:endParaRPr lang="en-IN"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r>
              <a:rPr lang="en-IN" dirty="0" smtClean="0"/>
              <a:t>1)     User must have Android OS based phone with V2.1 or greater version.</a:t>
            </a:r>
          </a:p>
          <a:p>
            <a:r>
              <a:rPr lang="en-IN" dirty="0" smtClean="0"/>
              <a:t>2)   There should be 256 MB minimum memory to and 1 MB storage memory to run this application.</a:t>
            </a:r>
          </a:p>
          <a:p>
            <a:r>
              <a:rPr lang="en-IN" dirty="0" smtClean="0"/>
              <a:t>3)   There should be Internet facility available in phone so that we can use this application to load the map.</a:t>
            </a:r>
          </a:p>
          <a:p>
            <a:r>
              <a:rPr lang="en-IN" dirty="0" smtClean="0"/>
              <a:t>4)   The user should be in network area where user’s phone supports mobile company’s network so that user can run his/her application.</a:t>
            </a:r>
          </a:p>
          <a:p>
            <a:r>
              <a:rPr lang="en-IN" dirty="0" smtClean="0"/>
              <a:t>5)    The phone should contain the functionality of GPS so that </a:t>
            </a:r>
            <a:r>
              <a:rPr lang="en-IN" dirty="0" err="1" smtClean="0"/>
              <a:t>gps</a:t>
            </a:r>
            <a:r>
              <a:rPr lang="en-IN" dirty="0" smtClean="0"/>
              <a:t> can locate user`s current location easily. GPS technology is most developing technology in today’s world in map applications. This technology is used to track the things, persons easily. Mostly this technology was limited up to the military but now it is used for general use to tracking things and persons. All Mobile companies use this technology.</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C:\Users\lenovo\Desktop\sushmitha\TCS GAME ON\Menu-screen-of-application.png"/>
          <p:cNvPicPr>
            <a:picLocks noChangeAspect="1" noChangeArrowheads="1"/>
          </p:cNvPicPr>
          <p:nvPr/>
        </p:nvPicPr>
        <p:blipFill>
          <a:blip r:embed="rId2"/>
          <a:srcRect/>
          <a:stretch>
            <a:fillRect/>
          </a:stretch>
        </p:blipFill>
        <p:spPr bwMode="auto">
          <a:xfrm>
            <a:off x="2895600" y="1600200"/>
            <a:ext cx="3600450" cy="50673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676400"/>
          </a:xfrm>
        </p:spPr>
        <p:txBody>
          <a:bodyPr/>
          <a:lstStyle/>
          <a:p>
            <a:r>
              <a:rPr lang="en-US" b="1" dirty="0" smtClean="0">
                <a:latin typeface="Times New Roman" pitchFamily="18" charset="0"/>
                <a:cs typeface="Times New Roman" pitchFamily="18" charset="0"/>
              </a:rPr>
              <a:t>BUS RAPID TRANSIT SYSTEM</a:t>
            </a:r>
            <a:endParaRPr lang="en-IN" b="1" dirty="0">
              <a:latin typeface="Times New Roman" pitchFamily="18" charset="0"/>
              <a:cs typeface="Times New Roman" pitchFamily="18" charset="0"/>
            </a:endParaRPr>
          </a:p>
        </p:txBody>
      </p:sp>
      <p:sp>
        <p:nvSpPr>
          <p:cNvPr id="4" name="TextBox 3"/>
          <p:cNvSpPr txBox="1"/>
          <p:nvPr/>
        </p:nvSpPr>
        <p:spPr>
          <a:xfrm>
            <a:off x="6096000" y="4648200"/>
            <a:ext cx="3048000" cy="1200329"/>
          </a:xfrm>
          <a:prstGeom prst="rect">
            <a:avLst/>
          </a:prstGeom>
          <a:noFill/>
        </p:spPr>
        <p:txBody>
          <a:bodyPr wrap="square" rtlCol="0">
            <a:spAutoFit/>
          </a:bodyPr>
          <a:lstStyle/>
          <a:p>
            <a:r>
              <a:rPr lang="en-US" sz="2400" dirty="0" smtClean="0">
                <a:latin typeface="Times New Roman" pitchFamily="18" charset="0"/>
                <a:cs typeface="Times New Roman" pitchFamily="18" charset="0"/>
              </a:rPr>
              <a:t>Presented by,</a:t>
            </a:r>
          </a:p>
          <a:p>
            <a:r>
              <a:rPr lang="en-US" sz="2400" dirty="0" smtClean="0">
                <a:latin typeface="Times New Roman" pitchFamily="18" charset="0"/>
                <a:cs typeface="Times New Roman" pitchFamily="18" charset="0"/>
              </a:rPr>
              <a:t>S.SUSHMITHA</a:t>
            </a:r>
          </a:p>
          <a:p>
            <a:r>
              <a:rPr lang="en-US" sz="2400" dirty="0" smtClean="0">
                <a:latin typeface="Times New Roman" pitchFamily="18" charset="0"/>
                <a:cs typeface="Times New Roman" pitchFamily="18" charset="0"/>
              </a:rPr>
              <a:t>V.ROHINI</a:t>
            </a:r>
            <a:endParaRPr lang="en-IN"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normAutofit/>
          </a:bodyPr>
          <a:lstStyle/>
          <a:p>
            <a:pPr>
              <a:lnSpc>
                <a:spcPct val="150000"/>
              </a:lnSpc>
            </a:pPr>
            <a:r>
              <a:rPr lang="en-US" sz="2400" dirty="0" smtClean="0">
                <a:latin typeface="Times New Roman" pitchFamily="18" charset="0"/>
                <a:cs typeface="Times New Roman" pitchFamily="18" charset="0"/>
              </a:rPr>
              <a:t>The project name is Android based application for Bus Rapid Transit System Locator</a:t>
            </a:r>
          </a:p>
          <a:p>
            <a:pPr>
              <a:lnSpc>
                <a:spcPct val="150000"/>
              </a:lnSpc>
            </a:pPr>
            <a:r>
              <a:rPr lang="en-US" sz="2400" dirty="0" smtClean="0">
                <a:latin typeface="Times New Roman" pitchFamily="18" charset="0"/>
                <a:cs typeface="Times New Roman" pitchFamily="18" charset="0"/>
              </a:rPr>
              <a:t>The android project name identifies the use of application.</a:t>
            </a:r>
          </a:p>
          <a:p>
            <a:pPr>
              <a:lnSpc>
                <a:spcPct val="150000"/>
              </a:lnSpc>
            </a:pPr>
            <a:r>
              <a:rPr lang="en-US" sz="2400" dirty="0" smtClean="0">
                <a:latin typeface="Times New Roman" pitchFamily="18" charset="0"/>
                <a:cs typeface="Times New Roman" pitchFamily="18" charset="0"/>
              </a:rPr>
              <a:t>It identifies that it is like such a map application.</a:t>
            </a:r>
          </a:p>
          <a:p>
            <a:pPr>
              <a:lnSpc>
                <a:spcPct val="150000"/>
              </a:lnSpc>
            </a:pPr>
            <a:r>
              <a:rPr lang="en-US" sz="2400" dirty="0" smtClean="0">
                <a:latin typeface="Times New Roman" pitchFamily="18" charset="0"/>
                <a:cs typeface="Times New Roman" pitchFamily="18" charset="0"/>
              </a:rPr>
              <a:t>We have developed our application for those users who prefer to travel in Bus Rapid Transit System BRTS bus .</a:t>
            </a:r>
          </a:p>
          <a:p>
            <a:pPr>
              <a:lnSpc>
                <a:spcPct val="150000"/>
              </a:lnSpc>
            </a:pPr>
            <a:endParaRPr lang="en-US" sz="2400" dirty="0" smtClean="0">
              <a:latin typeface="Times New Roman" pitchFamily="18" charset="0"/>
              <a:cs typeface="Times New Roman" pitchFamily="18" charset="0"/>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a:t>
            </a:r>
            <a:endParaRPr lang="en-IN" dirty="0"/>
          </a:p>
        </p:txBody>
      </p:sp>
      <p:sp>
        <p:nvSpPr>
          <p:cNvPr id="3" name="Content Placeholder 2"/>
          <p:cNvSpPr>
            <a:spLocks noGrp="1"/>
          </p:cNvSpPr>
          <p:nvPr>
            <p:ph idx="1"/>
          </p:nvPr>
        </p:nvSpPr>
        <p:spPr/>
        <p:txBody>
          <a:bodyPr>
            <a:normAutofit lnSpcReduction="10000"/>
          </a:bodyPr>
          <a:lstStyle/>
          <a:p>
            <a:r>
              <a:rPr lang="en-US" dirty="0" smtClean="0"/>
              <a:t>This application will show user his/her current location from the phone.</a:t>
            </a:r>
          </a:p>
          <a:p>
            <a:r>
              <a:rPr lang="en-US" dirty="0" smtClean="0"/>
              <a:t>For that user should have android OS based phone with internet facility.</a:t>
            </a:r>
          </a:p>
          <a:p>
            <a:r>
              <a:rPr lang="en-US" dirty="0" smtClean="0"/>
              <a:t>The application must be installed on your android device.</a:t>
            </a:r>
          </a:p>
          <a:p>
            <a:r>
              <a:rPr lang="en-US" dirty="0" smtClean="0"/>
              <a:t>This application will show the user his/her current location and all BRT stops, on selecting various options of the menu user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p:txBody>
          <a:bodyPr/>
          <a:lstStyle/>
          <a:p>
            <a:pPr>
              <a:lnSpc>
                <a:spcPct val="150000"/>
              </a:lnSpc>
            </a:pPr>
            <a:r>
              <a:rPr lang="en-US" sz="2400" dirty="0" smtClean="0">
                <a:latin typeface="Times New Roman" pitchFamily="18" charset="0"/>
                <a:cs typeface="Times New Roman" pitchFamily="18" charset="0"/>
              </a:rPr>
              <a:t>User can see nearest BRT stop form his/her current location.</a:t>
            </a:r>
          </a:p>
          <a:p>
            <a:pPr>
              <a:lnSpc>
                <a:spcPct val="150000"/>
              </a:lnSpc>
            </a:pPr>
            <a:r>
              <a:rPr lang="en-US" sz="2400" dirty="0" smtClean="0">
                <a:latin typeface="Times New Roman" pitchFamily="18" charset="0"/>
                <a:cs typeface="Times New Roman" pitchFamily="18" charset="0"/>
              </a:rPr>
              <a:t>It also display distance from current location to nearest Bus Rapid Transit BRT stop, next available bus on particular stop,etc.</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GPS TECHNOLOGY</a:t>
            </a:r>
            <a:endParaRPr lang="en-IN" dirty="0"/>
          </a:p>
        </p:txBody>
      </p:sp>
      <p:sp>
        <p:nvSpPr>
          <p:cNvPr id="3" name="Content Placeholder 2"/>
          <p:cNvSpPr>
            <a:spLocks noGrp="1"/>
          </p:cNvSpPr>
          <p:nvPr>
            <p:ph idx="1"/>
          </p:nvPr>
        </p:nvSpPr>
        <p:spPr>
          <a:xfrm>
            <a:off x="457200" y="1295400"/>
            <a:ext cx="8229600" cy="5334000"/>
          </a:xfrm>
        </p:spPr>
        <p:txBody>
          <a:bodyPr>
            <a:normAutofit lnSpcReduction="10000"/>
          </a:bodyPr>
          <a:lstStyle/>
          <a:p>
            <a:pPr>
              <a:lnSpc>
                <a:spcPct val="150000"/>
              </a:lnSpc>
            </a:pPr>
            <a:r>
              <a:rPr lang="en-IN" sz="2400" dirty="0" smtClean="0">
                <a:latin typeface="Times New Roman" pitchFamily="18" charset="0"/>
                <a:cs typeface="Times New Roman" pitchFamily="18" charset="0"/>
              </a:rPr>
              <a:t>GPS technology is most developing technology in today’s world in map applications.</a:t>
            </a:r>
          </a:p>
          <a:p>
            <a:pPr>
              <a:lnSpc>
                <a:spcPct val="150000"/>
              </a:lnSpc>
            </a:pPr>
            <a:r>
              <a:rPr lang="en-IN" sz="2400" dirty="0" smtClean="0">
                <a:latin typeface="Times New Roman" pitchFamily="18" charset="0"/>
                <a:cs typeface="Times New Roman" pitchFamily="18" charset="0"/>
              </a:rPr>
              <a:t> This technology is used to track the things, persons easily. </a:t>
            </a:r>
          </a:p>
          <a:p>
            <a:pPr>
              <a:lnSpc>
                <a:spcPct val="150000"/>
              </a:lnSpc>
            </a:pPr>
            <a:r>
              <a:rPr lang="en-IN" sz="2400" dirty="0" smtClean="0">
                <a:latin typeface="Times New Roman" pitchFamily="18" charset="0"/>
                <a:cs typeface="Times New Roman" pitchFamily="18" charset="0"/>
              </a:rPr>
              <a:t>Mostly this technology was limited up to the military but now it is used for general use to tracking things and persons. </a:t>
            </a:r>
          </a:p>
          <a:p>
            <a:pPr>
              <a:lnSpc>
                <a:spcPct val="150000"/>
              </a:lnSpc>
            </a:pPr>
            <a:r>
              <a:rPr lang="en-IN" sz="2400" dirty="0" smtClean="0">
                <a:latin typeface="Times New Roman" pitchFamily="18" charset="0"/>
                <a:cs typeface="Times New Roman" pitchFamily="18" charset="0"/>
              </a:rPr>
              <a:t>All Mobile companies use this technology.</a:t>
            </a:r>
          </a:p>
          <a:p>
            <a:pPr>
              <a:lnSpc>
                <a:spcPct val="150000"/>
              </a:lnSpc>
            </a:pPr>
            <a:r>
              <a:rPr lang="en-IN" sz="2400" dirty="0" smtClean="0">
                <a:latin typeface="Times New Roman" pitchFamily="18" charset="0"/>
                <a:cs typeface="Times New Roman" pitchFamily="18" charset="0"/>
              </a:rPr>
              <a:t> Our application is also based on GPS.</a:t>
            </a:r>
          </a:p>
          <a:p>
            <a:pPr>
              <a:lnSpc>
                <a:spcPct val="150000"/>
              </a:lnSpc>
            </a:pPr>
            <a:r>
              <a:rPr lang="en-IN" sz="2400" dirty="0" smtClean="0">
                <a:latin typeface="Times New Roman" pitchFamily="18" charset="0"/>
                <a:cs typeface="Times New Roman" pitchFamily="18" charset="0"/>
              </a:rPr>
              <a:t>  Using GPS we are identifying the user`s current location in map.</a:t>
            </a:r>
          </a:p>
          <a:p>
            <a:pPr>
              <a:lnSpc>
                <a:spcPct val="150000"/>
              </a:lnSpc>
            </a:pPr>
            <a:endParaRPr lang="en-IN"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900" b="1" dirty="0" smtClean="0">
                <a:latin typeface="Times New Roman" pitchFamily="18" charset="0"/>
                <a:cs typeface="Times New Roman" pitchFamily="18" charset="0"/>
              </a:rPr>
              <a:t>How we get an idea about developing this application?</a:t>
            </a:r>
            <a:r>
              <a:rPr lang="en-IN" dirty="0" smtClean="0"/>
              <a:t/>
            </a:r>
            <a:br>
              <a:rPr lang="en-IN" dirty="0" smtClean="0"/>
            </a:br>
            <a:endParaRPr lang="en-IN" dirty="0"/>
          </a:p>
        </p:txBody>
      </p:sp>
      <p:sp>
        <p:nvSpPr>
          <p:cNvPr id="3" name="Content Placeholder 2"/>
          <p:cNvSpPr>
            <a:spLocks noGrp="1"/>
          </p:cNvSpPr>
          <p:nvPr>
            <p:ph idx="1"/>
          </p:nvPr>
        </p:nvSpPr>
        <p:spPr>
          <a:xfrm>
            <a:off x="304800" y="1219200"/>
            <a:ext cx="8686800" cy="5638800"/>
          </a:xfrm>
        </p:spPr>
        <p:txBody>
          <a:bodyPr>
            <a:normAutofit lnSpcReduction="10000"/>
          </a:bodyPr>
          <a:lstStyle/>
          <a:p>
            <a:pPr>
              <a:lnSpc>
                <a:spcPct val="150000"/>
              </a:lnSpc>
            </a:pPr>
            <a:r>
              <a:rPr lang="en-IN" sz="2400" dirty="0" smtClean="0">
                <a:latin typeface="Times New Roman" pitchFamily="18" charset="0"/>
                <a:cs typeface="Times New Roman" pitchFamily="18" charset="0"/>
              </a:rPr>
              <a:t>Generally whenever we are travelling in city like Chennai, we might prefer to travel in BRT buses because BRT buses are most fast and cheaper way to travel in Chennai. </a:t>
            </a:r>
          </a:p>
          <a:p>
            <a:pPr>
              <a:lnSpc>
                <a:spcPct val="150000"/>
              </a:lnSpc>
            </a:pPr>
            <a:r>
              <a:rPr lang="en-IN" sz="2400" dirty="0" smtClean="0">
                <a:latin typeface="Times New Roman" pitchFamily="18" charset="0"/>
                <a:cs typeface="Times New Roman" pitchFamily="18" charset="0"/>
              </a:rPr>
              <a:t>They are also the most popular way of travelling in Chennai.</a:t>
            </a:r>
          </a:p>
          <a:p>
            <a:pPr>
              <a:lnSpc>
                <a:spcPct val="150000"/>
              </a:lnSpc>
            </a:pPr>
            <a:r>
              <a:rPr lang="en-IN" sz="2400" dirty="0" smtClean="0">
                <a:latin typeface="Times New Roman" pitchFamily="18" charset="0"/>
                <a:cs typeface="Times New Roman" pitchFamily="18" charset="0"/>
              </a:rPr>
              <a:t>We thought that if any new person arrives in </a:t>
            </a:r>
            <a:r>
              <a:rPr lang="en-IN" sz="2400" dirty="0" smtClean="0">
                <a:latin typeface="Times New Roman" pitchFamily="18" charset="0"/>
                <a:cs typeface="Times New Roman" pitchFamily="18" charset="0"/>
              </a:rPr>
              <a:t>Chennai</a:t>
            </a:r>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and wants to </a:t>
            </a:r>
            <a:r>
              <a:rPr lang="en-IN" sz="2400" dirty="0" smtClean="0">
                <a:latin typeface="Times New Roman" pitchFamily="18" charset="0"/>
                <a:cs typeface="Times New Roman" pitchFamily="18" charset="0"/>
              </a:rPr>
              <a:t>travel/travelling </a:t>
            </a:r>
            <a:r>
              <a:rPr lang="en-IN" sz="2400" dirty="0" smtClean="0">
                <a:latin typeface="Times New Roman" pitchFamily="18" charset="0"/>
                <a:cs typeface="Times New Roman" pitchFamily="18" charset="0"/>
              </a:rPr>
              <a:t>in BRT bus, how he/she can know about the route, nearest BRT stop, the distance of nearest BRT stop etc. </a:t>
            </a:r>
          </a:p>
          <a:p>
            <a:pPr>
              <a:lnSpc>
                <a:spcPct val="150000"/>
              </a:lnSpc>
            </a:pPr>
            <a:r>
              <a:rPr lang="en-IN" sz="2400" dirty="0" smtClean="0">
                <a:latin typeface="Times New Roman" pitchFamily="18" charset="0"/>
                <a:cs typeface="Times New Roman" pitchFamily="18" charset="0"/>
              </a:rPr>
              <a:t>So we thought to develop such map application in android for phone where user can see his/her current location and perform other functionality.</a:t>
            </a:r>
            <a:endParaRPr lang="en-IN" sz="24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534400" cy="914400"/>
          </a:xfrm>
        </p:spPr>
        <p:txBody>
          <a:bodyPr>
            <a:noAutofit/>
          </a:bodyPr>
          <a:lstStyle/>
          <a:p>
            <a:r>
              <a:rPr lang="en-IN" sz="4000" dirty="0" smtClean="0">
                <a:latin typeface="Times New Roman" pitchFamily="18" charset="0"/>
                <a:cs typeface="Times New Roman" pitchFamily="18" charset="0"/>
              </a:rPr>
              <a:t>The application will/should </a:t>
            </a:r>
            <a:r>
              <a:rPr lang="en-IN" sz="4000" dirty="0" smtClean="0">
                <a:latin typeface="Times New Roman" pitchFamily="18" charset="0"/>
                <a:cs typeface="Times New Roman" pitchFamily="18" charset="0"/>
              </a:rPr>
              <a:t>provide </a:t>
            </a:r>
            <a:r>
              <a:rPr lang="en-IN" sz="4000" dirty="0" smtClean="0">
                <a:latin typeface="Times New Roman" pitchFamily="18" charset="0"/>
                <a:cs typeface="Times New Roman" pitchFamily="18" charset="0"/>
              </a:rPr>
              <a:t>requirements:</a:t>
            </a:r>
            <a:br>
              <a:rPr lang="en-IN" sz="4000" dirty="0" smtClean="0">
                <a:latin typeface="Times New Roman" pitchFamily="18" charset="0"/>
                <a:cs typeface="Times New Roman" pitchFamily="18" charset="0"/>
              </a:rPr>
            </a:b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0" y="1066800"/>
            <a:ext cx="9144000" cy="5791200"/>
          </a:xfrm>
        </p:spPr>
        <p:txBody>
          <a:bodyPr>
            <a:normAutofit fontScale="55000" lnSpcReduction="20000"/>
          </a:bodyPr>
          <a:lstStyle/>
          <a:p>
            <a:pPr>
              <a:lnSpc>
                <a:spcPct val="170000"/>
              </a:lnSpc>
            </a:pPr>
            <a:r>
              <a:rPr lang="en-IN" sz="3800" dirty="0" smtClean="0">
                <a:latin typeface="Times New Roman" pitchFamily="18" charset="0"/>
                <a:cs typeface="Times New Roman" pitchFamily="18" charset="0"/>
              </a:rPr>
              <a:t>1)     User should be able see his/her current location from the phone.</a:t>
            </a:r>
          </a:p>
          <a:p>
            <a:pPr>
              <a:lnSpc>
                <a:spcPct val="170000"/>
              </a:lnSpc>
            </a:pPr>
            <a:r>
              <a:rPr lang="en-IN" sz="3800" dirty="0" smtClean="0">
                <a:latin typeface="Times New Roman" pitchFamily="18" charset="0"/>
                <a:cs typeface="Times New Roman" pitchFamily="18" charset="0"/>
              </a:rPr>
              <a:t>2)   When Application icon is clicked and map is loaded, map should show all the BRT stop to the user and also the user`s current location. It depends on the internet speed of your phone. Sometimes user`s current location may not be perfect because of the internet speed.</a:t>
            </a:r>
          </a:p>
          <a:p>
            <a:pPr>
              <a:lnSpc>
                <a:spcPct val="170000"/>
              </a:lnSpc>
            </a:pPr>
            <a:r>
              <a:rPr lang="en-IN" sz="3800" dirty="0" smtClean="0">
                <a:latin typeface="Times New Roman" pitchFamily="18" charset="0"/>
                <a:cs typeface="Times New Roman" pitchFamily="18" charset="0"/>
              </a:rPr>
              <a:t>3)   All Bus Rapid Transit stop should have common icon so that we can identify them as a BRT stop and user`s current location should be identified by different icon so that user can easily identify his/her location from whole map.</a:t>
            </a:r>
          </a:p>
          <a:p>
            <a:pPr>
              <a:lnSpc>
                <a:spcPct val="170000"/>
              </a:lnSpc>
            </a:pPr>
            <a:r>
              <a:rPr lang="en-IN" sz="3800" dirty="0" smtClean="0">
                <a:latin typeface="Times New Roman" pitchFamily="18" charset="0"/>
                <a:cs typeface="Times New Roman" pitchFamily="18" charset="0"/>
              </a:rPr>
              <a:t>4)   When user clicks on any BRT stop on loaded map, it should show display the name of the BRT stop so that user can easily identify BRT stop name.</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838200"/>
          </a:xfrm>
        </p:spPr>
        <p:txBody>
          <a:bodyPr/>
          <a:lstStyle/>
          <a:p>
            <a:r>
              <a:rPr lang="en-US" dirty="0" smtClean="0"/>
              <a:t>CONTD…</a:t>
            </a:r>
            <a:endParaRPr lang="en-IN" dirty="0"/>
          </a:p>
        </p:txBody>
      </p:sp>
      <p:sp>
        <p:nvSpPr>
          <p:cNvPr id="3" name="Content Placeholder 2"/>
          <p:cNvSpPr>
            <a:spLocks noGrp="1"/>
          </p:cNvSpPr>
          <p:nvPr>
            <p:ph idx="1"/>
          </p:nvPr>
        </p:nvSpPr>
        <p:spPr>
          <a:xfrm>
            <a:off x="228600" y="914400"/>
            <a:ext cx="8686800" cy="5715000"/>
          </a:xfrm>
        </p:spPr>
        <p:txBody>
          <a:bodyPr>
            <a:normAutofit/>
          </a:bodyPr>
          <a:lstStyle/>
          <a:p>
            <a:pPr>
              <a:lnSpc>
                <a:spcPct val="150000"/>
              </a:lnSpc>
            </a:pPr>
            <a:r>
              <a:rPr lang="en-IN" sz="2400" dirty="0" smtClean="0">
                <a:latin typeface="Times New Roman" pitchFamily="18" charset="0"/>
                <a:cs typeface="Times New Roman" pitchFamily="18" charset="0"/>
              </a:rPr>
              <a:t>5)    After loading of map, when user clicks </a:t>
            </a:r>
            <a:r>
              <a:rPr lang="en-IN" sz="2400" dirty="0" err="1" smtClean="0">
                <a:latin typeface="Times New Roman" pitchFamily="18" charset="0"/>
                <a:cs typeface="Times New Roman" pitchFamily="18" charset="0"/>
              </a:rPr>
              <a:t>stickly</a:t>
            </a:r>
            <a:r>
              <a:rPr lang="en-IN" sz="2400" dirty="0" smtClean="0">
                <a:latin typeface="Times New Roman" pitchFamily="18" charset="0"/>
                <a:cs typeface="Times New Roman" pitchFamily="18" charset="0"/>
              </a:rPr>
              <a:t> on map for 3-4 seconds then application should generate a menu with three options. They are as follows:</a:t>
            </a:r>
          </a:p>
          <a:p>
            <a:pPr>
              <a:lnSpc>
                <a:spcPct val="150000"/>
              </a:lnSpc>
            </a:pPr>
            <a:r>
              <a:rPr lang="en-IN" sz="2400" dirty="0" smtClean="0">
                <a:latin typeface="Times New Roman" pitchFamily="18" charset="0"/>
                <a:cs typeface="Times New Roman" pitchFamily="18" charset="0"/>
              </a:rPr>
              <a:t>Nearest BRT stop</a:t>
            </a:r>
          </a:p>
          <a:p>
            <a:pPr>
              <a:lnSpc>
                <a:spcPct val="150000"/>
              </a:lnSpc>
            </a:pPr>
            <a:r>
              <a:rPr lang="en-IN" sz="2400" dirty="0" smtClean="0">
                <a:latin typeface="Times New Roman" pitchFamily="18" charset="0"/>
                <a:cs typeface="Times New Roman" pitchFamily="18" charset="0"/>
              </a:rPr>
              <a:t>Route and Distance</a:t>
            </a:r>
          </a:p>
          <a:p>
            <a:pPr>
              <a:lnSpc>
                <a:spcPct val="150000"/>
              </a:lnSpc>
            </a:pPr>
            <a:r>
              <a:rPr lang="en-IN" sz="2400" dirty="0" smtClean="0">
                <a:latin typeface="Times New Roman" pitchFamily="18" charset="0"/>
                <a:cs typeface="Times New Roman" pitchFamily="18" charset="0"/>
              </a:rPr>
              <a:t>Back</a:t>
            </a:r>
          </a:p>
          <a:p>
            <a:pPr>
              <a:lnSpc>
                <a:spcPct val="150000"/>
              </a:lnSpc>
            </a:pPr>
            <a:r>
              <a:rPr lang="en-IN" sz="2400" dirty="0" smtClean="0">
                <a:latin typeface="Times New Roman" pitchFamily="18" charset="0"/>
                <a:cs typeface="Times New Roman" pitchFamily="18" charset="0"/>
              </a:rPr>
              <a:t>6)   When user clicks on any option of the menu it should perform such an action as it is written on menu.</a:t>
            </a:r>
          </a:p>
          <a:p>
            <a:pPr>
              <a:lnSpc>
                <a:spcPct val="150000"/>
              </a:lnSpc>
            </a:pPr>
            <a:endParaRPr lang="en-IN" sz="24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369</Words>
  <Application>Microsoft Office PowerPoint</Application>
  <PresentationFormat>On-screen Show (4:3)</PresentationFormat>
  <Paragraphs>50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M.KUMARASAMY COLLEGE OF ENGINEERING</vt:lpstr>
      <vt:lpstr>BUS RAPID TRANSIT SYSTEM</vt:lpstr>
      <vt:lpstr>INTRODUCTION</vt:lpstr>
      <vt:lpstr>ABOUT</vt:lpstr>
      <vt:lpstr>CONTD…</vt:lpstr>
      <vt:lpstr>GPS TECHNOLOGY</vt:lpstr>
      <vt:lpstr>How we get an idea about developing this application? </vt:lpstr>
      <vt:lpstr>The application will/should provide requirements: </vt:lpstr>
      <vt:lpstr>CONTD…</vt:lpstr>
      <vt:lpstr>CONTD…</vt:lpstr>
      <vt:lpstr>Requirements to Run this Android Application: </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M.KUMARASAMY COLLEGE OF ENGINEERING</dc:title>
  <dc:creator>lenovo</dc:creator>
  <cp:lastModifiedBy>lenovo</cp:lastModifiedBy>
  <cp:revision>13</cp:revision>
  <dcterms:created xsi:type="dcterms:W3CDTF">2006-08-16T00:00:00Z</dcterms:created>
  <dcterms:modified xsi:type="dcterms:W3CDTF">2016-02-28T17:47:30Z</dcterms:modified>
</cp:coreProperties>
</file>