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348" r:id="rId2"/>
    <p:sldId id="287" r:id="rId3"/>
    <p:sldId id="257" r:id="rId4"/>
    <p:sldId id="260" r:id="rId5"/>
    <p:sldId id="340" r:id="rId6"/>
    <p:sldId id="288" r:id="rId7"/>
    <p:sldId id="266" r:id="rId8"/>
    <p:sldId id="349" r:id="rId9"/>
    <p:sldId id="343" r:id="rId10"/>
    <p:sldId id="351" r:id="rId11"/>
    <p:sldId id="345" r:id="rId12"/>
    <p:sldId id="352" r:id="rId13"/>
    <p:sldId id="353" r:id="rId14"/>
    <p:sldId id="275" r:id="rId15"/>
    <p:sldId id="346" r:id="rId16"/>
    <p:sldId id="270" r:id="rId17"/>
    <p:sldId id="271" r:id="rId18"/>
    <p:sldId id="32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9822" autoAdjust="0"/>
  </p:normalViewPr>
  <p:slideViewPr>
    <p:cSldViewPr>
      <p:cViewPr varScale="1">
        <p:scale>
          <a:sx n="111" d="100"/>
          <a:sy n="111" d="100"/>
        </p:scale>
        <p:origin x="21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itha N J" userId="9ce4971bfab9120b" providerId="LiveId" clId="{4825B9CD-B9BD-4F6D-9855-AE3EE517E84D}"/>
    <pc:docChg chg="custSel modSld">
      <pc:chgData name="sushmitha N J" userId="9ce4971bfab9120b" providerId="LiveId" clId="{4825B9CD-B9BD-4F6D-9855-AE3EE517E84D}" dt="2022-01-11T04:29:39.536" v="19" actId="27636"/>
      <pc:docMkLst>
        <pc:docMk/>
      </pc:docMkLst>
      <pc:sldChg chg="modSp mod">
        <pc:chgData name="sushmitha N J" userId="9ce4971bfab9120b" providerId="LiveId" clId="{4825B9CD-B9BD-4F6D-9855-AE3EE517E84D}" dt="2022-01-11T04:29:39.536" v="19" actId="27636"/>
        <pc:sldMkLst>
          <pc:docMk/>
          <pc:sldMk cId="0" sldId="287"/>
        </pc:sldMkLst>
        <pc:spChg chg="mod">
          <ac:chgData name="sushmitha N J" userId="9ce4971bfab9120b" providerId="LiveId" clId="{4825B9CD-B9BD-4F6D-9855-AE3EE517E84D}" dt="2022-01-11T04:29:39.536" v="19" actId="27636"/>
          <ac:spMkLst>
            <pc:docMk/>
            <pc:sldMk cId="0" sldId="28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6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0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edium.com/" TargetMode="External"/><Relationship Id="rId3" Type="http://schemas.openxmlformats.org/officeDocument/2006/relationships/hyperlink" Target="http://www.w3schools.com/" TargetMode="External"/><Relationship Id="rId7" Type="http://schemas.openxmlformats.org/officeDocument/2006/relationships/hyperlink" Target="http://www.dribble.com/" TargetMode="External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sforgeeks.org/" TargetMode="External"/><Relationship Id="rId5" Type="http://schemas.openxmlformats.org/officeDocument/2006/relationships/hyperlink" Target="http://www.codecademy.com/" TargetMode="External"/><Relationship Id="rId4" Type="http://schemas.openxmlformats.org/officeDocument/2006/relationships/hyperlink" Target="http://www.github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b="1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Barber_shop</a:t>
            </a:r>
            <a:r>
              <a:rPr lang="en-US" sz="3400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  </a:t>
            </a:r>
            <a:br>
              <a:rPr lang="en-US" sz="3400" dirty="0">
                <a:solidFill>
                  <a:srgbClr val="FF0000"/>
                </a:solidFill>
              </a:rPr>
            </a:b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Sushmitha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 J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1RN19IS409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-25898" y="178592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Mrs. Kusuma R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Asst.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7037211" y="5244054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BR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Co-Founder, EMMAZ, Bengaluru, Karnataka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76746" cy="5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 details – Scaffold/Forms/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ElevatedButtons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960A2-2D1C-4FDA-9627-80DD3DBB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6" y="1713935"/>
            <a:ext cx="2304352" cy="40214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DB152-81E5-4D60-91A3-82A60CF677D8}"/>
              </a:ext>
            </a:extLst>
          </p:cNvPr>
          <p:cNvSpPr txBox="1"/>
          <p:nvPr/>
        </p:nvSpPr>
        <p:spPr>
          <a:xfrm>
            <a:off x="2185400" y="5825581"/>
            <a:ext cx="185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F7EF26-1D1A-44D7-A4BF-2500DCE46FBF}"/>
              </a:ext>
            </a:extLst>
          </p:cNvPr>
          <p:cNvSpPr txBox="1"/>
          <p:nvPr/>
        </p:nvSpPr>
        <p:spPr>
          <a:xfrm>
            <a:off x="7752184" y="580655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BBD34-CAA4-4A5F-9336-1A2FD3430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03"/>
          <a:stretch/>
        </p:blipFill>
        <p:spPr>
          <a:xfrm>
            <a:off x="7320136" y="1612654"/>
            <a:ext cx="2082900" cy="41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Screen 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AAF3EA-11CA-4AB9-87A4-2E149C6DA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424" y="1595594"/>
            <a:ext cx="4045583" cy="469350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57E806-23AB-4944-9C75-A197B78D9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194" y="1595593"/>
            <a:ext cx="4149803" cy="46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Cont. of Login screen				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8EA05-9DB2-48D7-9E52-2A8623F49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68"/>
          <a:stretch/>
        </p:blipFill>
        <p:spPr>
          <a:xfrm>
            <a:off x="465395" y="1924739"/>
            <a:ext cx="4967978" cy="4046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AF2D97-0490-4F98-BF14-8238C4377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2020"/>
            <a:ext cx="4670127" cy="45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Splash screen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0E5AA-E3DC-4CDD-92B2-5EF7C743F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69"/>
          <a:stretch/>
        </p:blipFill>
        <p:spPr>
          <a:xfrm>
            <a:off x="811643" y="1628800"/>
            <a:ext cx="4636285" cy="40324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502F1A-5F63-4768-91F8-4A6929578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04"/>
          <a:stretch/>
        </p:blipFill>
        <p:spPr>
          <a:xfrm>
            <a:off x="5562810" y="1628800"/>
            <a:ext cx="542973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5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046531"/>
            <a:ext cx="11377264" cy="5292588"/>
          </a:xfrm>
        </p:spPr>
        <p:txBody>
          <a:bodyPr>
            <a:normAutofit/>
          </a:bodyPr>
          <a:lstStyle/>
          <a:p>
            <a:pPr marL="63500" marR="240665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40665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Online booking is a faster, easier way for clients as well as Barber shop  to take work and manage it according to       their availability. </a:t>
            </a:r>
          </a:p>
          <a:p>
            <a:pPr marL="63500" marR="240665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The app allows user to find  different types of services such as Trimming, haircare ,washing and haircut and also   barber names with rating </a:t>
            </a:r>
            <a:r>
              <a:rPr lang="en-IN" sz="1800" dirty="0">
                <a:ea typeface="Times New Roman" panose="02020603050405020304" pitchFamily="18" charset="0"/>
              </a:rPr>
              <a:t>and available date / time is displayed in appointments ,this will help people to select the services.</a:t>
            </a:r>
          </a:p>
          <a:p>
            <a:pPr marL="63500" marR="240665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IN" sz="1800" dirty="0">
                <a:ea typeface="Times New Roman" panose="02020603050405020304" pitchFamily="18" charset="0"/>
              </a:rPr>
              <a:t>Flutter framework will surely enable a lot of new developers to develop high performances and features-full mobile application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63500" marR="240665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endParaRPr lang="en-IN" sz="1800" dirty="0">
              <a:effectLst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063160"/>
            <a:ext cx="10945216" cy="52925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• Secured payment system with various payment methods.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• Implementing the email or message service as the remainder of appointment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• Implementing the same features for more the one Barber shop.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• And also reschedule of date and time can be implemented.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	[1]	</a:t>
            </a:r>
            <a:r>
              <a:rPr lang="en-US" b="1" u="sng" dirty="0"/>
              <a:t> </a:t>
            </a:r>
            <a:r>
              <a:rPr lang="en-US" u="sng" dirty="0">
                <a:hlinkClick r:id="rId2"/>
              </a:rPr>
              <a:t>www.stackoverflow.com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	[2]	</a:t>
            </a:r>
            <a:r>
              <a:rPr lang="en-US" b="1" u="sng" dirty="0"/>
              <a:t> </a:t>
            </a:r>
            <a:r>
              <a:rPr lang="en-US" u="sng" dirty="0">
                <a:hlinkClick r:id="rId3"/>
              </a:rPr>
              <a:t>www.w3schools.com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	[3]	</a:t>
            </a:r>
            <a:r>
              <a:rPr lang="en-US" b="1" u="sng" dirty="0"/>
              <a:t> </a:t>
            </a:r>
            <a:r>
              <a:rPr lang="en-US" u="sng" dirty="0">
                <a:hlinkClick r:id="rId4"/>
              </a:rPr>
              <a:t>www.github.com</a:t>
            </a:r>
            <a:endParaRPr lang="en-GB" dirty="0"/>
          </a:p>
          <a:p>
            <a:pPr marL="457200" lvl="1" indent="0">
              <a:buNone/>
            </a:pPr>
            <a:r>
              <a:rPr lang="en-US" b="1" dirty="0"/>
              <a:t>	[4]	</a:t>
            </a:r>
            <a:r>
              <a:rPr lang="en-US" b="1" u="sng" dirty="0"/>
              <a:t> </a:t>
            </a:r>
            <a:r>
              <a:rPr lang="en-US" u="sng" dirty="0">
                <a:hlinkClick r:id="rId5"/>
              </a:rPr>
              <a:t>www.codecademy.com</a:t>
            </a:r>
            <a:endParaRPr lang="en-GB" dirty="0"/>
          </a:p>
          <a:p>
            <a:pPr marL="457200" lvl="1" indent="0">
              <a:buNone/>
            </a:pPr>
            <a:r>
              <a:rPr lang="en-US" b="1" dirty="0"/>
              <a:t>	[5]	</a:t>
            </a:r>
            <a:r>
              <a:rPr lang="en-US" b="1" u="sng" dirty="0"/>
              <a:t> </a:t>
            </a:r>
            <a:r>
              <a:rPr lang="en-US" u="sng" dirty="0">
                <a:hlinkClick r:id="rId6"/>
              </a:rPr>
              <a:t>www.geeksforgeeks.org</a:t>
            </a:r>
            <a:endParaRPr lang="en-GB" dirty="0"/>
          </a:p>
          <a:p>
            <a:pPr marL="457200" lvl="1" indent="0">
              <a:buNone/>
            </a:pPr>
            <a:r>
              <a:rPr lang="en-US" b="1" dirty="0"/>
              <a:t>	[6]        </a:t>
            </a:r>
            <a:r>
              <a:rPr lang="en-US" u="sng" dirty="0">
                <a:hlinkClick r:id="rId7"/>
              </a:rPr>
              <a:t>www.dribble.com</a:t>
            </a:r>
            <a:endParaRPr lang="en-GB" dirty="0"/>
          </a:p>
          <a:p>
            <a:pPr marL="457200" lvl="1" indent="0">
              <a:buNone/>
            </a:pPr>
            <a:r>
              <a:rPr lang="en-US" b="1" dirty="0"/>
              <a:t>	[7]        </a:t>
            </a:r>
            <a:r>
              <a:rPr lang="en-US" u="sng" dirty="0">
                <a:hlinkClick r:id="rId8"/>
              </a:rPr>
              <a:t>www.medium.com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2132856"/>
            <a:ext cx="6428184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III Semester, Department of ISE, RNSIT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404664"/>
            <a:ext cx="7467600" cy="79208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046" y="1414105"/>
            <a:ext cx="7886700" cy="4692179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Detailed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124744"/>
            <a:ext cx="9182824" cy="480800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Searching out for the best barber shop or  hair salons within our  vicinity is a very tiresome task ,and also visiting barbershop without prior appointment  booking can keep us waiting in a queue 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To solve this issue we can develop an android and web based barbershop application.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difficult to develop applications for both iOS and Android with in less time.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overcome this, Google introduced a new framework called Flutter.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with this reactive framework we have developed responsive Flutter application for a  user friendly interface for booking appointment.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Flutter is highly customizable, which allows it to build apps that are brand-centric, or with the look and feel of native Android and iOS apps from a single code base</a:t>
            </a:r>
            <a:endParaRPr lang="en-US" sz="2000" b="1" dirty="0"/>
          </a:p>
          <a:p>
            <a:pPr algn="just"/>
            <a:endParaRPr lang="en-US" sz="1800" b="1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27" y="1033438"/>
            <a:ext cx="10225136" cy="5322912"/>
          </a:xfrm>
        </p:spPr>
        <p:txBody>
          <a:bodyPr>
            <a:normAutofit fontScale="25000" lnSpcReduction="20000"/>
          </a:bodyPr>
          <a:lstStyle/>
          <a:p>
            <a:pPr lvl="1" algn="just">
              <a:lnSpc>
                <a:spcPct val="170000"/>
              </a:lnSpc>
            </a:pPr>
            <a:r>
              <a:rPr lang="en-GB" sz="7600" b="1" dirty="0" err="1"/>
              <a:t>Enmaz</a:t>
            </a:r>
            <a:r>
              <a:rPr lang="en-GB" sz="7600" dirty="0"/>
              <a:t> has a simple yet robust solution that helps any Industry / Factory digitise their workflow in no time. The products offered will help in remote monitoring, controlling and also analysing any machine parameter or process</a:t>
            </a:r>
            <a:endParaRPr lang="en-GB" sz="7600" b="1" dirty="0"/>
          </a:p>
          <a:p>
            <a:pPr lvl="1" algn="just">
              <a:lnSpc>
                <a:spcPct val="170000"/>
              </a:lnSpc>
            </a:pPr>
            <a:r>
              <a:rPr lang="en-GB" sz="7600" dirty="0"/>
              <a:t>This company has reliable hardware that its time tested, high quality, designed, developed and manufactured in India with 18 months of replacement warranty.</a:t>
            </a:r>
            <a:endParaRPr lang="en-GB" sz="7600" b="1" dirty="0"/>
          </a:p>
          <a:p>
            <a:pPr lvl="1" algn="just">
              <a:lnSpc>
                <a:spcPct val="170000"/>
              </a:lnSpc>
            </a:pPr>
            <a:r>
              <a:rPr lang="en-GB" sz="7600" dirty="0"/>
              <a:t>Innovative software that is easy to use, highly scalable and cloud-based IoT platform. </a:t>
            </a:r>
          </a:p>
          <a:p>
            <a:pPr lvl="1" algn="just">
              <a:lnSpc>
                <a:spcPct val="170000"/>
              </a:lnSpc>
            </a:pPr>
            <a:r>
              <a:rPr lang="en-GB" sz="7600" dirty="0"/>
              <a:t>Dynamic dashboard, Reports, Remote control, Email &amp; SMS alerts.</a:t>
            </a:r>
          </a:p>
          <a:p>
            <a:pPr lvl="1" algn="just">
              <a:lnSpc>
                <a:spcPct val="170000"/>
              </a:lnSpc>
            </a:pPr>
            <a:r>
              <a:rPr lang="en-GB" sz="7600" dirty="0"/>
              <a:t>Their competitive cost is that their cloud hosting starts as low as INR 1299 per month and Hardware prices can compete with best in the industry</a:t>
            </a:r>
          </a:p>
          <a:p>
            <a:pPr algn="just">
              <a:lnSpc>
                <a:spcPct val="120000"/>
              </a:lnSpc>
            </a:pPr>
            <a:endParaRPr lang="en-GB" dirty="0"/>
          </a:p>
          <a:p>
            <a:pPr algn="just">
              <a:lnSpc>
                <a:spcPct val="12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1800" dirty="0"/>
          </a:p>
          <a:p>
            <a:pPr algn="just">
              <a:lnSpc>
                <a:spcPct val="120000"/>
              </a:lnSpc>
            </a:pPr>
            <a:endParaRPr lang="en-US" sz="1800" dirty="0"/>
          </a:p>
          <a:p>
            <a:pPr algn="just">
              <a:lnSpc>
                <a:spcPct val="120000"/>
              </a:lnSpc>
            </a:pPr>
            <a:endParaRPr lang="en-US" sz="1800" dirty="0"/>
          </a:p>
          <a:p>
            <a:pPr algn="just">
              <a:lnSpc>
                <a:spcPct val="120000"/>
              </a:lnSpc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10225136" cy="49685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spc="10" dirty="0">
                <a:solidFill>
                  <a:srgbClr val="303030"/>
                </a:solidFill>
                <a:effectLst/>
                <a:ea typeface=""/>
              </a:rPr>
              <a:t>Gone are the days when barber shop business was something only </a:t>
            </a:r>
            <a:r>
              <a:rPr lang="en-IN" sz="1800" spc="10" dirty="0">
                <a:solidFill>
                  <a:srgbClr val="303030"/>
                </a:solidFill>
                <a:effectLst/>
                <a:ea typeface=""/>
              </a:rPr>
              <a:t>people</a:t>
            </a:r>
            <a:r>
              <a:rPr lang="en-US" sz="1800" spc="10" dirty="0">
                <a:solidFill>
                  <a:srgbClr val="303030"/>
                </a:solidFill>
                <a:effectLst/>
                <a:ea typeface=""/>
              </a:rPr>
              <a:t> took up to keep themselves busy in their free time.</a:t>
            </a:r>
          </a:p>
          <a:p>
            <a:pPr algn="just">
              <a:lnSpc>
                <a:spcPct val="150000"/>
              </a:lnSpc>
            </a:pPr>
            <a:r>
              <a:rPr lang="en-US" sz="1800" spc="10" dirty="0">
                <a:solidFill>
                  <a:srgbClr val="303030"/>
                </a:solidFill>
                <a:effectLst/>
                <a:ea typeface=""/>
              </a:rPr>
              <a:t> This web based or </a:t>
            </a:r>
            <a:r>
              <a:rPr lang="en-US" sz="1800" spc="10" dirty="0" err="1">
                <a:solidFill>
                  <a:srgbClr val="303030"/>
                </a:solidFill>
                <a:ea typeface=""/>
              </a:rPr>
              <a:t>ios</a:t>
            </a:r>
            <a:r>
              <a:rPr lang="en-US" sz="1800" spc="10" dirty="0">
                <a:solidFill>
                  <a:srgbClr val="303030"/>
                </a:solidFill>
                <a:effectLst/>
                <a:ea typeface=""/>
              </a:rPr>
              <a:t> and android based application provide appointment scheduling functionality.</a:t>
            </a: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Both the barbershop owners &amp; users can access the application by registering themselves on the app by submitting the login details.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users can view the available services, based on which they can book an appointment as per their desired time &amp; date.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Before booking particular service user can review the rating for barbers available in barber shop.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992124"/>
            <a:ext cx="10729191" cy="524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Hardware Requirements</a:t>
            </a:r>
          </a:p>
          <a:p>
            <a:pPr marL="0" indent="0">
              <a:buNone/>
            </a:pPr>
            <a:endParaRPr lang="en-GB" sz="2000" dirty="0"/>
          </a:p>
          <a:p>
            <a:pPr lvl="3"/>
            <a:r>
              <a:rPr lang="en-US" b="1" dirty="0"/>
              <a:t>CPU</a:t>
            </a:r>
            <a:r>
              <a:rPr lang="en-US" dirty="0"/>
              <a:t>: Intel i5 8</a:t>
            </a:r>
            <a:r>
              <a:rPr lang="en-US" baseline="30000" dirty="0"/>
              <a:t>th</a:t>
            </a:r>
            <a:r>
              <a:rPr lang="en-US" dirty="0"/>
              <a:t> gen and above</a:t>
            </a:r>
            <a:endParaRPr lang="en-GB" sz="1600" dirty="0"/>
          </a:p>
          <a:p>
            <a:pPr lvl="3"/>
            <a:r>
              <a:rPr lang="en-US" b="1" dirty="0"/>
              <a:t>RAM</a:t>
            </a:r>
            <a:r>
              <a:rPr lang="en-US" dirty="0"/>
              <a:t>: 8 GB</a:t>
            </a:r>
            <a:endParaRPr lang="en-GB" sz="1600" dirty="0"/>
          </a:p>
          <a:p>
            <a:pPr lvl="3"/>
            <a:r>
              <a:rPr lang="en-US" b="1" dirty="0"/>
              <a:t>HDD</a:t>
            </a:r>
            <a:r>
              <a:rPr lang="en-US" dirty="0"/>
              <a:t>: 40 GB</a:t>
            </a:r>
            <a:endParaRPr lang="en-GB" sz="1600" dirty="0"/>
          </a:p>
          <a:p>
            <a:endParaRPr lang="en-GB" sz="2400" dirty="0"/>
          </a:p>
          <a:p>
            <a:pPr marL="0" indent="0">
              <a:buNone/>
            </a:pPr>
            <a:r>
              <a:rPr lang="en-US" b="1" dirty="0"/>
              <a:t>      Software Requirements </a:t>
            </a:r>
          </a:p>
          <a:p>
            <a:pPr marL="0" indent="0">
              <a:buNone/>
            </a:pPr>
            <a:endParaRPr lang="en-GB" sz="2000" dirty="0"/>
          </a:p>
          <a:p>
            <a:pPr lvl="3"/>
            <a:r>
              <a:rPr lang="en-US" b="1" dirty="0"/>
              <a:t>Operating System: </a:t>
            </a:r>
            <a:r>
              <a:rPr lang="en-US" dirty="0"/>
              <a:t>Windows 10 and above</a:t>
            </a:r>
            <a:endParaRPr lang="en-GB" sz="1600" dirty="0"/>
          </a:p>
          <a:p>
            <a:pPr lvl="3"/>
            <a:r>
              <a:rPr lang="en-US" b="1" dirty="0"/>
              <a:t>Front-end Design:</a:t>
            </a:r>
            <a:r>
              <a:rPr lang="en-US" dirty="0"/>
              <a:t>  Visual Studio Code / Android Studio Emulator / Chrome</a:t>
            </a:r>
            <a:endParaRPr lang="en-GB" sz="1600" dirty="0"/>
          </a:p>
          <a:p>
            <a:pPr lvl="3"/>
            <a:r>
              <a:rPr lang="en-US" b="1" dirty="0"/>
              <a:t>Front-end Language</a:t>
            </a:r>
            <a:r>
              <a:rPr lang="en-US" dirty="0"/>
              <a:t>: Dart</a:t>
            </a:r>
            <a:endParaRPr lang="en-GB" sz="1600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GB" sz="2400" dirty="0"/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515380" y="992124"/>
            <a:ext cx="11161240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Architecture </a:t>
            </a:r>
          </a:p>
          <a:p>
            <a:pPr>
              <a:lnSpc>
                <a:spcPct val="150000"/>
              </a:lnSpc>
            </a:pPr>
            <a:r>
              <a:rPr lang="en-US" dirty="0"/>
              <a:t>The Flutter framework is organized into a series of layers, with each layer building upon the previous layer.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9E3B61-6F68-4FD8-94BB-A8508564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660104"/>
            <a:ext cx="6858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Continuation of Architecture: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185383"/>
            <a:ext cx="9865096" cy="5033842"/>
          </a:xfrm>
        </p:spPr>
        <p:txBody>
          <a:bodyPr/>
          <a:lstStyle/>
          <a:p>
            <a:pPr lvl="2" algn="just">
              <a:lnSpc>
                <a:spcPct val="150000"/>
              </a:lnSpc>
            </a:pPr>
            <a:r>
              <a:rPr lang="en-US" dirty="0"/>
              <a:t>Embedder: Operating  system  adaptation  layer  to  realize  rendering Surface settings, thread settings, etc.</a:t>
            </a:r>
            <a:endParaRPr lang="en-GB" dirty="0"/>
          </a:p>
          <a:p>
            <a:pPr lvl="2" algn="just">
              <a:lnSpc>
                <a:spcPct val="150000"/>
              </a:lnSpc>
            </a:pPr>
            <a:r>
              <a:rPr lang="en-US" dirty="0"/>
              <a:t> Engine◦:  Realize  functions  such  as  Flutter  rendering  engine,  text layout,  event  processing,  and  Dart  runtime.  Including  </a:t>
            </a:r>
            <a:r>
              <a:rPr lang="en-US" dirty="0" err="1"/>
              <a:t>Skia</a:t>
            </a:r>
            <a:r>
              <a:rPr lang="en-US" dirty="0"/>
              <a:t>  graphics drawing  library,  Dart  VM,  Text,  etc.,  among  which  </a:t>
            </a:r>
            <a:r>
              <a:rPr lang="en-US" dirty="0" err="1"/>
              <a:t>Skia</a:t>
            </a:r>
            <a:r>
              <a:rPr lang="en-US" dirty="0"/>
              <a:t>  and  Text provide the ability to call the underlying rendering and typesetting for the upper layer interface. </a:t>
            </a:r>
            <a:endParaRPr lang="en-GB" dirty="0"/>
          </a:p>
          <a:p>
            <a:pPr lvl="2" algn="just">
              <a:lnSpc>
                <a:spcPct val="150000"/>
              </a:lnSpc>
            </a:pPr>
            <a:r>
              <a:rPr lang="en-US" dirty="0"/>
              <a:t> Framework: It  is  a  UI  SDK  implemented  with  Dart.  From  top  to bottom,  it  includes  two  major  style  component  libraries,  basic component libraries, graphics drawing, gesture recognition, animation and other functions.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0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76746" cy="5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 details on Flutter widgets : Row, Column, Stack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57A8B-DA38-4E9C-8F65-9079940EA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0" r="1955"/>
          <a:stretch/>
        </p:blipFill>
        <p:spPr>
          <a:xfrm>
            <a:off x="7820676" y="1586935"/>
            <a:ext cx="2171809" cy="4378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7B569B-9A30-4B0E-B620-D3C026A0E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3" y="1592280"/>
            <a:ext cx="6230825" cy="44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3322</TotalTime>
  <Words>1108</Words>
  <Application>Microsoft Office PowerPoint</Application>
  <PresentationFormat>Widescreen</PresentationFormat>
  <Paragraphs>170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Barber_shop   </vt:lpstr>
      <vt:lpstr>AGENDA</vt:lpstr>
      <vt:lpstr>ABSTRACT </vt:lpstr>
      <vt:lpstr>  About the Company</vt:lpstr>
      <vt:lpstr>INTRODUCTION </vt:lpstr>
      <vt:lpstr>Requirements</vt:lpstr>
      <vt:lpstr>System Design </vt:lpstr>
      <vt:lpstr>Continuation of Architecture:</vt:lpstr>
      <vt:lpstr>Detailed Design </vt:lpstr>
      <vt:lpstr>Detailed Design </vt:lpstr>
      <vt:lpstr>Implementation </vt:lpstr>
      <vt:lpstr>Implementation </vt:lpstr>
      <vt:lpstr>Implementation </vt:lpstr>
      <vt:lpstr>CONCLUSIONS</vt:lpstr>
      <vt:lpstr>Future Enhancements</vt:lpstr>
      <vt:lpstr>PowerPoint Presentation</vt:lpstr>
      <vt:lpstr>Question and Answer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Ronak rathod</cp:lastModifiedBy>
  <cp:revision>329</cp:revision>
  <dcterms:created xsi:type="dcterms:W3CDTF">2015-10-29T14:36:38Z</dcterms:created>
  <dcterms:modified xsi:type="dcterms:W3CDTF">2022-01-11T13:39:47Z</dcterms:modified>
</cp:coreProperties>
</file>