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60" r:id="rId2"/>
    <p:sldId id="267" r:id="rId3"/>
  </p:sldIdLst>
  <p:sldSz cx="12192000" cy="6858000"/>
  <p:notesSz cx="7772400" cy="10058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2535686" y="1049786"/>
            <a:ext cx="6242051" cy="425708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200" b="1" i="0" u="none" strike="noStrike" dirty="0">
                <a:solidFill>
                  <a:srgbClr val="000000"/>
                </a:solidFill>
                <a:latin typeface="Segoe UI"/>
              </a:rPr>
              <a:t>DASHBOARD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4745480" y="1475494"/>
            <a:ext cx="2832098" cy="209288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l" rtl="0"/>
            <a:r>
              <a:rPr lang="en-US" sz="1200" b="0" i="0" u="none" strike="noStrike" dirty="0">
                <a:solidFill>
                  <a:srgbClr val="000000"/>
                </a:solidFill>
                <a:latin typeface="Segoe UI"/>
              </a:rPr>
              <a:t>CINEMA TICKET ANALYSIS</a:t>
            </a:r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8833" y="1748278"/>
            <a:ext cx="3854452" cy="38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56632" y="1748278"/>
            <a:ext cx="5029200" cy="384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Rectangle 264"/>
          <p:cNvSpPr/>
          <p:nvPr/>
        </p:nvSpPr>
        <p:spPr>
          <a:xfrm>
            <a:off x="8631680" y="1843531"/>
            <a:ext cx="914400" cy="1066803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3 - MARCH</a:t>
            </a:r>
          </a:p>
          <a:p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4 - APRIL</a:t>
            </a:r>
          </a:p>
          <a:p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5 - MAY</a:t>
            </a:r>
          </a:p>
          <a:p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6 - JUNE</a:t>
            </a:r>
          </a:p>
          <a:p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7 - JULY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67"/>
          <p:cNvSpPr/>
          <p:nvPr/>
        </p:nvSpPr>
        <p:spPr>
          <a:xfrm>
            <a:off x="2535686" y="1049786"/>
            <a:ext cx="6242051" cy="425708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2200" b="1" i="0" u="none" strike="noStrike" dirty="0">
                <a:solidFill>
                  <a:srgbClr val="000000"/>
                </a:solidFill>
                <a:latin typeface="Segoe UI"/>
              </a:rPr>
              <a:t>DASHBOARD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4745480" y="1475494"/>
            <a:ext cx="2832098" cy="209288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l" rtl="0"/>
            <a:r>
              <a:rPr lang="en-US" sz="1200" b="0" i="0" u="none" strike="noStrike" dirty="0">
                <a:solidFill>
                  <a:srgbClr val="000000"/>
                </a:solidFill>
                <a:latin typeface="Segoe UI"/>
              </a:rPr>
              <a:t>CINEMA TICKET ANALYSIS</a:t>
            </a:r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8833" y="1684782"/>
            <a:ext cx="4095753" cy="416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8082" y="1684782"/>
            <a:ext cx="4940302" cy="416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Segoe UI</vt:lpstr>
      <vt:lpstr>Reporting Services 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Sushmitha Shivakumar</cp:lastModifiedBy>
  <cp:revision>1</cp:revision>
  <dcterms:modified xsi:type="dcterms:W3CDTF">2022-10-06T08:05:43Z</dcterms:modified>
</cp:coreProperties>
</file>